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88" r:id="rId4"/>
    <p:sldId id="29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8288000" cy="10287000"/>
  <p:notesSz cx="6858000" cy="9144000"/>
  <p:embeddedFontLst>
    <p:embeddedFont>
      <p:font typeface="Alegreya Sans" panose="02020500000000000000" charset="0"/>
      <p:regular r:id="rId37"/>
      <p:bold r:id="rId38"/>
      <p:italic r:id="rId39"/>
      <p:boldItalic r:id="rId40"/>
    </p:embeddedFont>
    <p:embeddedFont>
      <p:font typeface="Alegreya Sans Medium" panose="02020500000000000000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erriweather" panose="00000500000000000000" pitchFamily="2" charset="0"/>
      <p:regular r:id="rId49"/>
      <p:bold r:id="rId50"/>
      <p:italic r:id="rId51"/>
      <p:boldItalic r:id="rId52"/>
    </p:embeddedFont>
    <p:embeddedFont>
      <p:font typeface="Merriweather Light" panose="00000400000000000000" pitchFamily="2" charset="0"/>
      <p:regular r:id="rId53"/>
      <p:bold r:id="rId54"/>
      <p:italic r:id="rId55"/>
      <p:boldItalic r:id="rId56"/>
    </p:embeddedFont>
    <p:embeddedFont>
      <p:font typeface="微軟正黑體" panose="020B0604030504040204" pitchFamily="34" charset="-12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4E364-4CDC-4B59-A649-B96F44835222}">
  <a:tblStyle styleId="{A5A4E364-4CDC-4B59-A649-B96F448352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6" name="Google Shape;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8" name="Google Shape;5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3" name="Google Shape;6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9684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2" name="Google Shape;6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4" name="Google Shape;7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2" name="Google Shape;7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3" name="Google Shape;6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069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9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38.jpg"/><Relationship Id="rId9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3.png"/><Relationship Id="rId39" Type="http://schemas.openxmlformats.org/officeDocument/2006/relationships/image" Target="../media/image75.png"/><Relationship Id="rId21" Type="http://schemas.openxmlformats.org/officeDocument/2006/relationships/image" Target="../media/image58.png"/><Relationship Id="rId34" Type="http://schemas.openxmlformats.org/officeDocument/2006/relationships/image" Target="../media/image7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4.png"/><Relationship Id="rId20" Type="http://schemas.openxmlformats.org/officeDocument/2006/relationships/image" Target="../media/image4.png"/><Relationship Id="rId29" Type="http://schemas.openxmlformats.org/officeDocument/2006/relationships/image" Target="../media/image66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2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2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3.png"/><Relationship Id="rId35" Type="http://schemas.openxmlformats.org/officeDocument/2006/relationships/image" Target="../media/image71.png"/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2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12664440" y="9468640"/>
            <a:ext cx="49300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zh-TW" altLang="en-US" sz="40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legreya Sans Medium"/>
                <a:sym typeface="Alegreya Sans Medium"/>
              </a:rPr>
              <a:t>趙子寬</a:t>
            </a:r>
            <a:endParaRPr sz="40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legreya Sans Medium"/>
              <a:sym typeface="Alegreya Sans Medium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961724" y="1403479"/>
            <a:ext cx="143646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zh-TW" altLang="en-US" sz="65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rriweather"/>
                <a:sym typeface="Merriweather"/>
              </a:rPr>
              <a:t>銀行客戶定存預測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rriweather"/>
              <a:sym typeface="Merriweather"/>
            </a:endParaRPr>
          </a:p>
        </p:txBody>
      </p:sp>
      <p:pic>
        <p:nvPicPr>
          <p:cNvPr id="5" name="圖片 4" descr="一張含有 文字, 鈔票, 紙製品, 現金 的圖片&#10;&#10;自動產生的描述">
            <a:extLst>
              <a:ext uri="{FF2B5EF4-FFF2-40B4-BE49-F238E27FC236}">
                <a16:creationId xmlns:a16="http://schemas.microsoft.com/office/drawing/2014/main" id="{0B3A2DFF-FF7C-2D71-D127-18937893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543283" y="2798681"/>
            <a:ext cx="11201400" cy="63305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20"/>
          <p:cNvCxnSpPr/>
          <p:nvPr/>
        </p:nvCxnSpPr>
        <p:spPr>
          <a:xfrm>
            <a:off x="0" y="6181953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7" name="Google Shape;247;p20"/>
          <p:cNvGrpSpPr/>
          <p:nvPr/>
        </p:nvGrpSpPr>
        <p:grpSpPr>
          <a:xfrm>
            <a:off x="712794" y="3595279"/>
            <a:ext cx="4237491" cy="2520000"/>
            <a:chOff x="-9524" y="29"/>
            <a:chExt cx="5649987" cy="3360000"/>
          </a:xfrm>
        </p:grpSpPr>
        <p:sp>
          <p:nvSpPr>
            <p:cNvPr id="248" name="Google Shape;248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2015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7009752" y="3595279"/>
            <a:ext cx="4237491" cy="2520000"/>
            <a:chOff x="-9524" y="29"/>
            <a:chExt cx="5649987" cy="3360000"/>
          </a:xfrm>
        </p:grpSpPr>
        <p:sp>
          <p:nvSpPr>
            <p:cNvPr id="252" name="Google Shape;252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2017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1153963" y="784739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1153963" y="1455440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55" name="Google Shape;255;p20"/>
          <p:cNvGrpSpPr/>
          <p:nvPr/>
        </p:nvGrpSpPr>
        <p:grpSpPr>
          <a:xfrm>
            <a:off x="13372452" y="3595279"/>
            <a:ext cx="4237491" cy="2520000"/>
            <a:chOff x="-9524" y="29"/>
            <a:chExt cx="5649987" cy="3360000"/>
          </a:xfrm>
        </p:grpSpPr>
        <p:sp>
          <p:nvSpPr>
            <p:cNvPr id="256" name="Google Shape;256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2019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153963" y="1455440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3915286" y="6396288"/>
            <a:ext cx="4237491" cy="2520000"/>
            <a:chOff x="-9524" y="29"/>
            <a:chExt cx="5649987" cy="3360000"/>
          </a:xfrm>
        </p:grpSpPr>
        <p:sp>
          <p:nvSpPr>
            <p:cNvPr id="260" name="Google Shape;260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2016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10248252" y="6396288"/>
            <a:ext cx="4237491" cy="2520000"/>
            <a:chOff x="-9524" y="29"/>
            <a:chExt cx="5649987" cy="3360000"/>
          </a:xfrm>
        </p:grpSpPr>
        <p:sp>
          <p:nvSpPr>
            <p:cNvPr id="264" name="Google Shape;264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2018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6" name="Google Shape;266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67" name="Google Shape;267;p20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>
            <a:off x="17778886" y="893654"/>
            <a:ext cx="276975" cy="8804393"/>
            <a:chOff x="24401" y="0"/>
            <a:chExt cx="369300" cy="11739191"/>
          </a:xfrm>
        </p:grpSpPr>
        <p:sp>
          <p:nvSpPr>
            <p:cNvPr id="269" name="Google Shape;269;p2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70" name="Google Shape;270;p2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271" name="Google Shape;271;p20"/>
          <p:cNvSpPr/>
          <p:nvPr/>
        </p:nvSpPr>
        <p:spPr>
          <a:xfrm>
            <a:off x="91440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4097475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728055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10463625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1364670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t="795" r="27770" b="28567"/>
          <a:stretch/>
        </p:blipFill>
        <p:spPr>
          <a:xfrm>
            <a:off x="0" y="0"/>
            <a:ext cx="701257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1"/>
          <p:cNvCxnSpPr/>
          <p:nvPr/>
        </p:nvCxnSpPr>
        <p:spPr>
          <a:xfrm rot="-5400000">
            <a:off x="6757692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2" name="Google Shape;282;p21"/>
          <p:cNvGrpSpPr/>
          <p:nvPr/>
        </p:nvGrpSpPr>
        <p:grpSpPr>
          <a:xfrm>
            <a:off x="11579424" y="2761181"/>
            <a:ext cx="672112" cy="675125"/>
            <a:chOff x="11579424" y="2761181"/>
            <a:chExt cx="672112" cy="675125"/>
          </a:xfrm>
        </p:grpSpPr>
        <p:grpSp>
          <p:nvGrpSpPr>
            <p:cNvPr id="283" name="Google Shape;283;p21"/>
            <p:cNvGrpSpPr/>
            <p:nvPr/>
          </p:nvGrpSpPr>
          <p:grpSpPr>
            <a:xfrm>
              <a:off x="11579424" y="2761181"/>
              <a:ext cx="672112" cy="675125"/>
              <a:chOff x="1813" y="0"/>
              <a:chExt cx="809173" cy="812800"/>
            </a:xfrm>
          </p:grpSpPr>
          <p:sp>
            <p:nvSpPr>
              <p:cNvPr id="284" name="Google Shape;2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21"/>
            <p:cNvSpPr txBox="1"/>
            <p:nvPr/>
          </p:nvSpPr>
          <p:spPr>
            <a:xfrm>
              <a:off x="11629892" y="2908243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11579424" y="4805938"/>
            <a:ext cx="672112" cy="675125"/>
            <a:chOff x="11579424" y="4805938"/>
            <a:chExt cx="672112" cy="675125"/>
          </a:xfrm>
        </p:grpSpPr>
        <p:grpSp>
          <p:nvGrpSpPr>
            <p:cNvPr id="288" name="Google Shape;288;p21"/>
            <p:cNvGrpSpPr/>
            <p:nvPr/>
          </p:nvGrpSpPr>
          <p:grpSpPr>
            <a:xfrm>
              <a:off x="11579424" y="4805938"/>
              <a:ext cx="672112" cy="675125"/>
              <a:chOff x="1813" y="0"/>
              <a:chExt cx="809173" cy="8128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21"/>
            <p:cNvSpPr txBox="1"/>
            <p:nvPr/>
          </p:nvSpPr>
          <p:spPr>
            <a:xfrm>
              <a:off x="11629892" y="4953000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2" name="Google Shape;292;p21"/>
          <p:cNvGrpSpPr/>
          <p:nvPr/>
        </p:nvGrpSpPr>
        <p:grpSpPr>
          <a:xfrm>
            <a:off x="11579424" y="6850694"/>
            <a:ext cx="672112" cy="675125"/>
            <a:chOff x="11579424" y="6850694"/>
            <a:chExt cx="672112" cy="675125"/>
          </a:xfrm>
        </p:grpSpPr>
        <p:grpSp>
          <p:nvGrpSpPr>
            <p:cNvPr id="293" name="Google Shape;293;p21"/>
            <p:cNvGrpSpPr/>
            <p:nvPr/>
          </p:nvGrpSpPr>
          <p:grpSpPr>
            <a:xfrm>
              <a:off x="11579424" y="6850694"/>
              <a:ext cx="672112" cy="675125"/>
              <a:chOff x="1813" y="0"/>
              <a:chExt cx="809173" cy="812800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21"/>
            <p:cNvSpPr txBox="1"/>
            <p:nvPr/>
          </p:nvSpPr>
          <p:spPr>
            <a:xfrm>
              <a:off x="11629892" y="6997756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11579424" y="8895450"/>
            <a:ext cx="672112" cy="675125"/>
            <a:chOff x="11579424" y="8895450"/>
            <a:chExt cx="672112" cy="675125"/>
          </a:xfrm>
        </p:grpSpPr>
        <p:grpSp>
          <p:nvGrpSpPr>
            <p:cNvPr id="298" name="Google Shape;298;p21"/>
            <p:cNvGrpSpPr/>
            <p:nvPr/>
          </p:nvGrpSpPr>
          <p:grpSpPr>
            <a:xfrm>
              <a:off x="11579424" y="8895450"/>
              <a:ext cx="672112" cy="675125"/>
              <a:chOff x="1813" y="0"/>
              <a:chExt cx="809173" cy="812800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21"/>
            <p:cNvSpPr txBox="1"/>
            <p:nvPr/>
          </p:nvSpPr>
          <p:spPr>
            <a:xfrm>
              <a:off x="11629892" y="9042512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02" name="Google Shape;302;p21"/>
          <p:cNvSpPr txBox="1"/>
          <p:nvPr/>
        </p:nvSpPr>
        <p:spPr>
          <a:xfrm>
            <a:off x="914400" y="3369624"/>
            <a:ext cx="56427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03" name="Google Shape;303;p21"/>
          <p:cNvGrpSpPr/>
          <p:nvPr/>
        </p:nvGrpSpPr>
        <p:grpSpPr>
          <a:xfrm>
            <a:off x="11579424" y="716425"/>
            <a:ext cx="672112" cy="675125"/>
            <a:chOff x="11579424" y="716425"/>
            <a:chExt cx="672112" cy="675125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11579424" y="716425"/>
              <a:ext cx="672112" cy="675125"/>
              <a:chOff x="1813" y="0"/>
              <a:chExt cx="809173" cy="812800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21"/>
            <p:cNvSpPr txBox="1"/>
            <p:nvPr/>
          </p:nvSpPr>
          <p:spPr>
            <a:xfrm>
              <a:off x="11629892" y="863487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08" name="Google Shape;308;p21"/>
          <p:cNvSpPr txBox="1"/>
          <p:nvPr/>
        </p:nvSpPr>
        <p:spPr>
          <a:xfrm rot="-5400000">
            <a:off x="9600519" y="669247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 rot="-5400000">
            <a:off x="9600519" y="4758762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 rot="-5400000">
            <a:off x="9600519" y="8815104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 rot="5400000">
            <a:off x="11713192" y="2797370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 rot="5400000">
            <a:off x="11713192" y="6803496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3" name="Google Shape;313;p21"/>
          <p:cNvGrpSpPr/>
          <p:nvPr/>
        </p:nvGrpSpPr>
        <p:grpSpPr>
          <a:xfrm>
            <a:off x="12522863" y="530688"/>
            <a:ext cx="3364875" cy="1180426"/>
            <a:chOff x="12522863" y="530688"/>
            <a:chExt cx="3364875" cy="1180426"/>
          </a:xfrm>
        </p:grpSpPr>
        <p:sp>
          <p:nvSpPr>
            <p:cNvPr id="314" name="Google Shape;314;p21"/>
            <p:cNvSpPr txBox="1"/>
            <p:nvPr/>
          </p:nvSpPr>
          <p:spPr>
            <a:xfrm>
              <a:off x="12522863" y="530688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5" name="Google Shape;315;p21"/>
            <p:cNvSpPr txBox="1"/>
            <p:nvPr/>
          </p:nvSpPr>
          <p:spPr>
            <a:xfrm>
              <a:off x="12522863" y="1033714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16" name="Google Shape;316;p21"/>
          <p:cNvGrpSpPr/>
          <p:nvPr/>
        </p:nvGrpSpPr>
        <p:grpSpPr>
          <a:xfrm>
            <a:off x="12522863" y="4620200"/>
            <a:ext cx="3364875" cy="1180426"/>
            <a:chOff x="12522863" y="4620200"/>
            <a:chExt cx="3364875" cy="1180426"/>
          </a:xfrm>
        </p:grpSpPr>
        <p:sp>
          <p:nvSpPr>
            <p:cNvPr id="317" name="Google Shape;317;p21"/>
            <p:cNvSpPr txBox="1"/>
            <p:nvPr/>
          </p:nvSpPr>
          <p:spPr>
            <a:xfrm>
              <a:off x="12522863" y="4620200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8" name="Google Shape;318;p21"/>
            <p:cNvSpPr txBox="1"/>
            <p:nvPr/>
          </p:nvSpPr>
          <p:spPr>
            <a:xfrm>
              <a:off x="12522863" y="5123226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19" name="Google Shape;319;p21"/>
          <p:cNvGrpSpPr/>
          <p:nvPr/>
        </p:nvGrpSpPr>
        <p:grpSpPr>
          <a:xfrm>
            <a:off x="12522863" y="8676543"/>
            <a:ext cx="3364875" cy="1180426"/>
            <a:chOff x="12522863" y="8676543"/>
            <a:chExt cx="3364875" cy="1180426"/>
          </a:xfrm>
        </p:grpSpPr>
        <p:sp>
          <p:nvSpPr>
            <p:cNvPr id="320" name="Google Shape;320;p21"/>
            <p:cNvSpPr txBox="1"/>
            <p:nvPr/>
          </p:nvSpPr>
          <p:spPr>
            <a:xfrm>
              <a:off x="12522863" y="8676543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21" name="Google Shape;321;p21"/>
            <p:cNvSpPr txBox="1"/>
            <p:nvPr/>
          </p:nvSpPr>
          <p:spPr>
            <a:xfrm>
              <a:off x="12522863" y="9179569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22" name="Google Shape;322;p21"/>
          <p:cNvGrpSpPr/>
          <p:nvPr/>
        </p:nvGrpSpPr>
        <p:grpSpPr>
          <a:xfrm>
            <a:off x="7946471" y="2606768"/>
            <a:ext cx="3364875" cy="1180426"/>
            <a:chOff x="7946471" y="2606768"/>
            <a:chExt cx="3364875" cy="1180426"/>
          </a:xfrm>
        </p:grpSpPr>
        <p:sp>
          <p:nvSpPr>
            <p:cNvPr id="323" name="Google Shape;323;p21"/>
            <p:cNvSpPr txBox="1"/>
            <p:nvPr/>
          </p:nvSpPr>
          <p:spPr>
            <a:xfrm>
              <a:off x="7946471" y="2606768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7946471" y="3109794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25" name="Google Shape;325;p21"/>
          <p:cNvGrpSpPr/>
          <p:nvPr/>
        </p:nvGrpSpPr>
        <p:grpSpPr>
          <a:xfrm>
            <a:off x="7946471" y="6612893"/>
            <a:ext cx="3364875" cy="1180426"/>
            <a:chOff x="7946471" y="6612893"/>
            <a:chExt cx="3364875" cy="1180426"/>
          </a:xfrm>
        </p:grpSpPr>
        <p:sp>
          <p:nvSpPr>
            <p:cNvPr id="326" name="Google Shape;326;p21"/>
            <p:cNvSpPr txBox="1"/>
            <p:nvPr/>
          </p:nvSpPr>
          <p:spPr>
            <a:xfrm>
              <a:off x="7946471" y="6612893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7946471" y="7115919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28" name="Google Shape;328;p21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29" name="Google Shape;329;p2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30" name="Google Shape;330;p21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/>
        </p:nvSpPr>
        <p:spPr>
          <a:xfrm>
            <a:off x="3480050" y="12820849"/>
            <a:ext cx="11328172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6" name="Google Shape;336;p22"/>
          <p:cNvGraphicFramePr/>
          <p:nvPr/>
        </p:nvGraphicFramePr>
        <p:xfrm>
          <a:off x="976312" y="4245440"/>
          <a:ext cx="16211600" cy="4015625"/>
        </p:xfrm>
        <a:graphic>
          <a:graphicData uri="http://schemas.openxmlformats.org/drawingml/2006/table">
            <a:tbl>
              <a:tblPr>
                <a:noFill/>
                <a:tableStyleId>{A5A4E364-4CDC-4B59-A649-B96F44835222}</a:tableStyleId>
              </a:tblPr>
              <a:tblGrid>
                <a:gridCol w="40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2016</a:t>
                      </a:r>
                      <a:endParaRPr sz="11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2018</a:t>
                      </a:r>
                      <a:endParaRPr sz="11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2020</a:t>
                      </a:r>
                      <a:endParaRPr sz="11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Present</a:t>
                      </a:r>
                      <a:endParaRPr sz="11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Add a main point</a:t>
                      </a:r>
                      <a:endParaRPr sz="20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Add a main point</a:t>
                      </a:r>
                      <a:endParaRPr sz="20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Add a main point</a:t>
                      </a:r>
                      <a:endParaRPr sz="20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Add a main point</a:t>
                      </a:r>
                      <a:endParaRPr sz="2000" u="none" strike="noStrike" cap="none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Elaborate on what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you want to discuss.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Elaborate on what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you want to discuss.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 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Elaborate on what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you want to discuss.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Elaborate on what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you want to discuss.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legreya Sans Medium"/>
                          <a:ea typeface="Alegreya Sans Medium"/>
                          <a:cs typeface="Alegreya Sans Medium"/>
                          <a:sym typeface="Alegreya Sans Medium"/>
                        </a:rPr>
                        <a:t> </a:t>
                      </a:r>
                      <a:endParaRPr sz="2000" u="none" strike="noStrike" cap="none">
                        <a:latin typeface="Alegreya Sans Medium"/>
                        <a:ea typeface="Alegreya Sans Medium"/>
                        <a:cs typeface="Alegreya Sans Medium"/>
                        <a:sym typeface="Alegreya Sans Medium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7" name="Google Shape;337;p22"/>
          <p:cNvSpPr txBox="1"/>
          <p:nvPr/>
        </p:nvSpPr>
        <p:spPr>
          <a:xfrm>
            <a:off x="914400" y="1271587"/>
            <a:ext cx="14288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38" name="Google Shape;338;p2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" name="Google Shape;339;p2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40" name="Google Shape;340;p2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41" name="Google Shape;341;p2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2527" y="5009734"/>
            <a:ext cx="1323777" cy="132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6726" y="5165354"/>
            <a:ext cx="1682462" cy="101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80394" y="5165354"/>
            <a:ext cx="1480383" cy="1168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3"/>
          <p:cNvGrpSpPr/>
          <p:nvPr/>
        </p:nvGrpSpPr>
        <p:grpSpPr>
          <a:xfrm>
            <a:off x="1378594" y="3742877"/>
            <a:ext cx="3791642" cy="471353"/>
            <a:chOff x="0" y="0"/>
            <a:chExt cx="5055523" cy="628471"/>
          </a:xfrm>
        </p:grpSpPr>
        <p:cxnSp>
          <p:nvCxnSpPr>
            <p:cNvPr id="350" name="Google Shape;350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1" name="Google Shape;351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52" name="Google Shape;352;p23"/>
          <p:cNvGrpSpPr/>
          <p:nvPr/>
        </p:nvGrpSpPr>
        <p:grpSpPr>
          <a:xfrm>
            <a:off x="6662136" y="3742877"/>
            <a:ext cx="3791642" cy="471353"/>
            <a:chOff x="0" y="0"/>
            <a:chExt cx="5055523" cy="628471"/>
          </a:xfrm>
        </p:grpSpPr>
        <p:cxnSp>
          <p:nvCxnSpPr>
            <p:cNvPr id="353" name="Google Shape;353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4" name="Google Shape;354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55" name="Google Shape;355;p23"/>
          <p:cNvGrpSpPr/>
          <p:nvPr/>
        </p:nvGrpSpPr>
        <p:grpSpPr>
          <a:xfrm>
            <a:off x="11945677" y="3742877"/>
            <a:ext cx="3791642" cy="471353"/>
            <a:chOff x="0" y="0"/>
            <a:chExt cx="5055523" cy="628471"/>
          </a:xfrm>
        </p:grpSpPr>
        <p:cxnSp>
          <p:nvCxnSpPr>
            <p:cNvPr id="356" name="Google Shape;356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7" name="Google Shape;357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8" name="Google Shape;358;p23"/>
          <p:cNvSpPr txBox="1"/>
          <p:nvPr/>
        </p:nvSpPr>
        <p:spPr>
          <a:xfrm>
            <a:off x="1591953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6875495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2159036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914400" y="1271587"/>
            <a:ext cx="154929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62" name="Google Shape;362;p2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3" name="Google Shape;363;p23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64" name="Google Shape;364;p2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65" name="Google Shape;365;p23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397336" y="8346973"/>
            <a:ext cx="784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Hello there!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8594896" y="8552714"/>
            <a:ext cx="9295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I'm Rain, and I'll be sharing with you my beautiful ideas.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Follow me at @reallygreatsite to learn more.</a:t>
            </a:r>
            <a:r>
              <a:rPr lang="en-US" sz="2000" b="1" i="0" u="none" strike="noStrike" cap="none">
                <a:solidFill>
                  <a:srgbClr val="EBE8E2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l="12517" t="33411" b="10413"/>
          <a:stretch/>
        </p:blipFill>
        <p:spPr>
          <a:xfrm>
            <a:off x="372446" y="328571"/>
            <a:ext cx="17543108" cy="751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l="18143" r="18141"/>
          <a:stretch/>
        </p:blipFill>
        <p:spPr>
          <a:xfrm>
            <a:off x="9134475" y="420319"/>
            <a:ext cx="8024812" cy="9446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5"/>
          <p:cNvGrpSpPr/>
          <p:nvPr/>
        </p:nvGrpSpPr>
        <p:grpSpPr>
          <a:xfrm>
            <a:off x="914400" y="3536760"/>
            <a:ext cx="7973775" cy="3067415"/>
            <a:chOff x="0" y="-66675"/>
            <a:chExt cx="10631700" cy="4089887"/>
          </a:xfrm>
        </p:grpSpPr>
        <p:sp>
          <p:nvSpPr>
            <p:cNvPr id="379" name="Google Shape;379;p25"/>
            <p:cNvSpPr txBox="1"/>
            <p:nvPr/>
          </p:nvSpPr>
          <p:spPr>
            <a:xfrm>
              <a:off x="0" y="-66675"/>
              <a:ext cx="106317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WRITE YOUR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0" y="3612812"/>
              <a:ext cx="10631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381" name="Google Shape;381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2" name="Google Shape;382;p2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83" name="Google Shape;383;p2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384" name="Google Shape;384;p2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6"/>
          <p:cNvPicPr preferRelativeResize="0"/>
          <p:nvPr/>
        </p:nvPicPr>
        <p:blipFill rotWithShape="1">
          <a:blip r:embed="rId3">
            <a:alphaModFix/>
          </a:blip>
          <a:srcRect l="21922" t="3254" r="5123" b="6030"/>
          <a:stretch/>
        </p:blipFill>
        <p:spPr>
          <a:xfrm>
            <a:off x="372446" y="420319"/>
            <a:ext cx="10129349" cy="944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1028700" y="7487684"/>
            <a:ext cx="92265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YOUR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TOPIC OR IDEA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91" name="Google Shape;391;p26"/>
          <p:cNvGrpSpPr/>
          <p:nvPr/>
        </p:nvGrpSpPr>
        <p:grpSpPr>
          <a:xfrm>
            <a:off x="12572923" y="1033462"/>
            <a:ext cx="3791642" cy="1458886"/>
            <a:chOff x="12572923" y="1033462"/>
            <a:chExt cx="3791642" cy="1458886"/>
          </a:xfrm>
        </p:grpSpPr>
        <p:cxnSp>
          <p:nvCxnSpPr>
            <p:cNvPr id="392" name="Google Shape;392;p26"/>
            <p:cNvCxnSpPr/>
            <p:nvPr/>
          </p:nvCxnSpPr>
          <p:spPr>
            <a:xfrm>
              <a:off x="12572923" y="1610160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3" name="Google Shape;393;p26"/>
            <p:cNvSpPr txBox="1"/>
            <p:nvPr/>
          </p:nvSpPr>
          <p:spPr>
            <a:xfrm>
              <a:off x="12591973" y="1033462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12591973" y="1814948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>
            <a:off x="12572923" y="4603836"/>
            <a:ext cx="3791642" cy="1458886"/>
            <a:chOff x="12572923" y="4603836"/>
            <a:chExt cx="3791642" cy="1458886"/>
          </a:xfrm>
        </p:grpSpPr>
        <p:cxnSp>
          <p:nvCxnSpPr>
            <p:cNvPr id="396" name="Google Shape;396;p26"/>
            <p:cNvCxnSpPr/>
            <p:nvPr/>
          </p:nvCxnSpPr>
          <p:spPr>
            <a:xfrm>
              <a:off x="12572923" y="5143499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7" name="Google Shape;397;p26"/>
            <p:cNvSpPr txBox="1"/>
            <p:nvPr/>
          </p:nvSpPr>
          <p:spPr>
            <a:xfrm>
              <a:off x="12591973" y="4603836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98" name="Google Shape;398;p26"/>
            <p:cNvSpPr txBox="1"/>
            <p:nvPr/>
          </p:nvSpPr>
          <p:spPr>
            <a:xfrm>
              <a:off x="12591973" y="5385322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12572923" y="7824352"/>
            <a:ext cx="3791642" cy="1458886"/>
            <a:chOff x="12572923" y="7824352"/>
            <a:chExt cx="3791642" cy="1458886"/>
          </a:xfrm>
        </p:grpSpPr>
        <p:cxnSp>
          <p:nvCxnSpPr>
            <p:cNvPr id="400" name="Google Shape;400;p26"/>
            <p:cNvCxnSpPr/>
            <p:nvPr/>
          </p:nvCxnSpPr>
          <p:spPr>
            <a:xfrm>
              <a:off x="12572923" y="8384567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1" name="Google Shape;401;p26"/>
            <p:cNvSpPr txBox="1"/>
            <p:nvPr/>
          </p:nvSpPr>
          <p:spPr>
            <a:xfrm>
              <a:off x="12591973" y="7824352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02" name="Google Shape;402;p26"/>
            <p:cNvSpPr txBox="1"/>
            <p:nvPr/>
          </p:nvSpPr>
          <p:spPr>
            <a:xfrm>
              <a:off x="12591973" y="8605838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 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03" name="Google Shape;403;p26"/>
          <p:cNvSpPr txBox="1"/>
          <p:nvPr/>
        </p:nvSpPr>
        <p:spPr>
          <a:xfrm>
            <a:off x="11297742" y="855925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1297742" y="4421101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1297742" y="7641616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7" name="Google Shape;407;p2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08" name="Google Shape;408;p2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09" name="Google Shape;409;p2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 rotWithShape="1">
          <a:blip r:embed="rId3">
            <a:alphaModFix/>
          </a:blip>
          <a:srcRect l="18006" r="18006"/>
          <a:stretch/>
        </p:blipFill>
        <p:spPr>
          <a:xfrm>
            <a:off x="1028700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 rotWithShape="1">
          <a:blip r:embed="rId4">
            <a:alphaModFix/>
          </a:blip>
          <a:srcRect t="15270" b="15270"/>
          <a:stretch/>
        </p:blipFill>
        <p:spPr>
          <a:xfrm>
            <a:off x="6825578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 rotWithShape="1">
          <a:blip r:embed="rId5">
            <a:alphaModFix/>
          </a:blip>
          <a:srcRect l="18006" r="18006"/>
          <a:stretch/>
        </p:blipFill>
        <p:spPr>
          <a:xfrm>
            <a:off x="12622457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7"/>
          <p:cNvCxnSpPr/>
          <p:nvPr/>
        </p:nvCxnSpPr>
        <p:spPr>
          <a:xfrm>
            <a:off x="1028700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7"/>
          <p:cNvCxnSpPr/>
          <p:nvPr/>
        </p:nvCxnSpPr>
        <p:spPr>
          <a:xfrm>
            <a:off x="6825578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7"/>
          <p:cNvCxnSpPr/>
          <p:nvPr/>
        </p:nvCxnSpPr>
        <p:spPr>
          <a:xfrm>
            <a:off x="12622457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27"/>
          <p:cNvSpPr txBox="1"/>
          <p:nvPr/>
        </p:nvSpPr>
        <p:spPr>
          <a:xfrm>
            <a:off x="1047750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6844628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2641507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423" name="Google Shape;423;p27"/>
          <p:cNvGrpSpPr/>
          <p:nvPr/>
        </p:nvGrpSpPr>
        <p:grpSpPr>
          <a:xfrm>
            <a:off x="1028700" y="3083086"/>
            <a:ext cx="3383850" cy="1287394"/>
            <a:chOff x="1028700" y="3083086"/>
            <a:chExt cx="3383850" cy="1287394"/>
          </a:xfrm>
        </p:grpSpPr>
        <p:sp>
          <p:nvSpPr>
            <p:cNvPr id="424" name="Google Shape;424;p27"/>
            <p:cNvSpPr txBox="1"/>
            <p:nvPr/>
          </p:nvSpPr>
          <p:spPr>
            <a:xfrm>
              <a:off x="1047750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028700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6825578" y="3083086"/>
            <a:ext cx="3383850" cy="1287394"/>
            <a:chOff x="6825578" y="3083086"/>
            <a:chExt cx="3383850" cy="1287394"/>
          </a:xfrm>
        </p:grpSpPr>
        <p:sp>
          <p:nvSpPr>
            <p:cNvPr id="427" name="Google Shape;427;p27"/>
            <p:cNvSpPr txBox="1"/>
            <p:nvPr/>
          </p:nvSpPr>
          <p:spPr>
            <a:xfrm>
              <a:off x="6844628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6825578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29" name="Google Shape;429;p27"/>
          <p:cNvGrpSpPr/>
          <p:nvPr/>
        </p:nvGrpSpPr>
        <p:grpSpPr>
          <a:xfrm>
            <a:off x="12622457" y="3083086"/>
            <a:ext cx="3383850" cy="1287394"/>
            <a:chOff x="12622457" y="3083086"/>
            <a:chExt cx="3383850" cy="1287394"/>
          </a:xfrm>
        </p:grpSpPr>
        <p:sp>
          <p:nvSpPr>
            <p:cNvPr id="430" name="Google Shape;430;p27"/>
            <p:cNvSpPr txBox="1"/>
            <p:nvPr/>
          </p:nvSpPr>
          <p:spPr>
            <a:xfrm>
              <a:off x="12641507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31" name="Google Shape;431;p27"/>
            <p:cNvSpPr txBox="1"/>
            <p:nvPr/>
          </p:nvSpPr>
          <p:spPr>
            <a:xfrm>
              <a:off x="12622457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2" name="Google Shape;432;p27"/>
          <p:cNvSpPr txBox="1"/>
          <p:nvPr/>
        </p:nvSpPr>
        <p:spPr>
          <a:xfrm>
            <a:off x="914400" y="1271587"/>
            <a:ext cx="15640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33" name="Google Shape;433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4" name="Google Shape;434;p2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35" name="Google Shape;435;p2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36" name="Google Shape;436;p2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8"/>
          <p:cNvPicPr preferRelativeResize="0"/>
          <p:nvPr/>
        </p:nvPicPr>
        <p:blipFill rotWithShape="1">
          <a:blip r:embed="rId3">
            <a:alphaModFix/>
          </a:blip>
          <a:srcRect t="29357" b="10981"/>
          <a:stretch/>
        </p:blipFill>
        <p:spPr>
          <a:xfrm>
            <a:off x="1128712" y="3230247"/>
            <a:ext cx="16030575" cy="638402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8"/>
          <p:cNvSpPr txBox="1"/>
          <p:nvPr/>
        </p:nvSpPr>
        <p:spPr>
          <a:xfrm>
            <a:off x="1961724" y="1593979"/>
            <a:ext cx="1436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A HEADING HERE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8495771" y="14049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2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6" name="Google Shape;446;p2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47" name="Google Shape;447;p2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48" name="Google Shape;448;p2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3">
            <a:alphaModFix/>
          </a:blip>
          <a:srcRect l="24766" r="24768"/>
          <a:stretch/>
        </p:blipFill>
        <p:spPr>
          <a:xfrm>
            <a:off x="1466435" y="1280132"/>
            <a:ext cx="3683034" cy="486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4">
            <a:alphaModFix/>
          </a:blip>
          <a:srcRect l="34106" r="34105"/>
          <a:stretch/>
        </p:blipFill>
        <p:spPr>
          <a:xfrm>
            <a:off x="13138531" y="1280132"/>
            <a:ext cx="3683034" cy="772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5">
            <a:alphaModFix/>
          </a:blip>
          <a:srcRect t="24120" b="24120"/>
          <a:stretch/>
        </p:blipFill>
        <p:spPr>
          <a:xfrm>
            <a:off x="1466435" y="6147397"/>
            <a:ext cx="3683034" cy="285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6">
            <a:alphaModFix/>
          </a:blip>
          <a:srcRect l="15524" r="15524"/>
          <a:stretch/>
        </p:blipFill>
        <p:spPr>
          <a:xfrm>
            <a:off x="5149469" y="1280132"/>
            <a:ext cx="7989061" cy="77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1466435" y="9395200"/>
            <a:ext cx="1337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Write a caption for the photos.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58" name="Google Shape;458;p2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59" name="Google Shape;459;p2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60" name="Google Shape;460;p2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914400" y="733425"/>
            <a:ext cx="10742100" cy="12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zh-TW" altLang="en-US" sz="6000" dirty="0">
                <a:latin typeface="+mj-ea"/>
                <a:ea typeface="+mj-ea"/>
                <a:cs typeface="Merriweather"/>
                <a:sym typeface="Merriweather"/>
              </a:rPr>
              <a:t>前言</a:t>
            </a:r>
            <a:endParaRPr sz="6000" b="0" i="0" u="none" strike="noStrike" cap="none" dirty="0">
              <a:solidFill>
                <a:srgbClr val="000000"/>
              </a:solidFill>
              <a:latin typeface="+mj-ea"/>
              <a:ea typeface="+mj-ea"/>
              <a:cs typeface="Merriweather"/>
              <a:sym typeface="Merriweather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19415" y="6513207"/>
            <a:ext cx="4957500" cy="310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+mn-ea"/>
                <a:ea typeface="+mn-ea"/>
                <a:cs typeface="Alegreya Sans Medium"/>
                <a:sym typeface="Alegreya Sans Medium"/>
              </a:rPr>
              <a:t>找出哪些客戶會進行定期存款的可能性較高</a:t>
            </a:r>
            <a:endParaRPr lang="en-US" altLang="zh-TW" sz="3200" dirty="0">
              <a:latin typeface="+mn-ea"/>
              <a:ea typeface="+mn-ea"/>
              <a:cs typeface="Alegreya Sans Medium"/>
              <a:sym typeface="Alegreya Sans Medium"/>
            </a:endParaRPr>
          </a:p>
          <a:p>
            <a:pPr marL="457200" marR="0" lvl="0" indent="-457200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+mn-ea"/>
                <a:ea typeface="+mn-ea"/>
                <a:cs typeface="Alegreya Sans Medium"/>
                <a:sym typeface="Alegreya Sans Medium"/>
              </a:rPr>
              <a:t>能夠更有效率的找到目標客群並提升成功率</a:t>
            </a:r>
            <a:br>
              <a:rPr lang="en-US" altLang="zh-TW" sz="3200" dirty="0">
                <a:latin typeface="Alegreya Sans Medium"/>
                <a:ea typeface="Alegreya Sans Medium"/>
                <a:cs typeface="Alegreya Sans Medium"/>
                <a:sym typeface="Alegreya Sans Medium"/>
              </a:rPr>
            </a:br>
            <a:endParaRPr sz="32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656475" y="6513207"/>
            <a:ext cx="4698600" cy="124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l"/>
            </a:pPr>
            <a:r>
              <a:rPr lang="zh-TW" altLang="en-US" sz="3200" b="0" i="0" u="none" strike="noStrike" cap="none" dirty="0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運用機器學習的分類模型進行預測</a:t>
            </a:r>
            <a:endParaRPr sz="32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031384" y="5619750"/>
            <a:ext cx="21617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zh-TW" altLang="en-US" sz="4000" dirty="0">
                <a:latin typeface="+mn-ea"/>
                <a:ea typeface="+mn-ea"/>
                <a:cs typeface="Alegreya Sans Medium"/>
                <a:sym typeface="Alegreya Sans Medium"/>
              </a:rPr>
              <a:t>動機發想</a:t>
            </a:r>
            <a:endParaRPr sz="4000" i="0" u="none" strike="noStrike" cap="none" dirty="0">
              <a:solidFill>
                <a:srgbClr val="000000"/>
              </a:solidFill>
              <a:latin typeface="+mn-ea"/>
              <a:ea typeface="+mn-ea"/>
              <a:cs typeface="Alegreya Sans Medium"/>
              <a:sym typeface="Alegreya Sans Medium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76775" y="6513207"/>
            <a:ext cx="4959600" cy="186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l"/>
            </a:pPr>
            <a:r>
              <a:rPr lang="zh-TW" altLang="en-US" sz="3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legreya Sans Medium"/>
                <a:sym typeface="Alegreya Sans Medium"/>
              </a:rPr>
              <a:t>運用銀行的客戶資料預測哪些客戶進行定期存款的意願較高</a:t>
            </a:r>
            <a:endParaRPr lang="en-US" altLang="zh-TW" sz="3200" b="0" i="0" u="none" strike="noStrike" cap="none" dirty="0">
              <a:solidFill>
                <a:srgbClr val="000000"/>
              </a:solidFill>
              <a:latin typeface="+mn-ea"/>
              <a:ea typeface="+mn-ea"/>
              <a:cs typeface="Alegreya Sans Medium"/>
              <a:sym typeface="Alegreya Sans Medium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280398" y="5665470"/>
            <a:ext cx="4152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zh-TW" altLang="en-US" sz="40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legreya Sans Medium"/>
                <a:sym typeface="Alegreya Sans Medium"/>
              </a:rPr>
              <a:t>目標</a:t>
            </a:r>
            <a:endParaRPr sz="4000" b="0" i="0" u="none" strike="noStrike" cap="none" dirty="0">
              <a:solidFill>
                <a:srgbClr val="000000"/>
              </a:solidFill>
              <a:latin typeface="+mn-ea"/>
              <a:ea typeface="+mn-ea"/>
              <a:cs typeface="Alegreya Sans Medium"/>
              <a:sym typeface="Alegreya Sans Medium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2696525" y="5665470"/>
            <a:ext cx="2618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zh-TW" altLang="en-US" sz="40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legreya Sans Medium"/>
                <a:sym typeface="Alegreya Sans Medium"/>
              </a:rPr>
              <a:t>使用工具</a:t>
            </a:r>
            <a:endParaRPr sz="4000" b="0" i="0" u="none" strike="noStrike" cap="none" dirty="0">
              <a:solidFill>
                <a:srgbClr val="000000"/>
              </a:solidFill>
              <a:latin typeface="+mn-ea"/>
              <a:ea typeface="+mn-ea"/>
              <a:cs typeface="Alegreya Sans Medium"/>
              <a:sym typeface="Alegreya Sans Medium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2387762" y="529183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7733117" y="529183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13382359" y="529183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755;p43">
            <a:extLst>
              <a:ext uri="{FF2B5EF4-FFF2-40B4-BE49-F238E27FC236}">
                <a16:creationId xmlns:a16="http://schemas.microsoft.com/office/drawing/2014/main" id="{26E7CD18-9D8A-93E2-4AF4-FD3EF17739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516" y="3815479"/>
            <a:ext cx="675298" cy="101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6;p13">
            <a:extLst>
              <a:ext uri="{FF2B5EF4-FFF2-40B4-BE49-F238E27FC236}">
                <a16:creationId xmlns:a16="http://schemas.microsoft.com/office/drawing/2014/main" id="{1CD681F6-D86B-3774-24E4-BCA9DE432358}"/>
              </a:ext>
            </a:extLst>
          </p:cNvPr>
          <p:cNvCxnSpPr>
            <a:cxnSpLocks/>
          </p:cNvCxnSpPr>
          <p:nvPr/>
        </p:nvCxnSpPr>
        <p:spPr>
          <a:xfrm>
            <a:off x="1144904" y="1869758"/>
            <a:ext cx="100393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776;p43">
            <a:extLst>
              <a:ext uri="{FF2B5EF4-FFF2-40B4-BE49-F238E27FC236}">
                <a16:creationId xmlns:a16="http://schemas.microsoft.com/office/drawing/2014/main" id="{32F2D2E9-006D-C126-115C-35B9F67037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3597" y="3972909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6;p43">
            <a:extLst>
              <a:ext uri="{FF2B5EF4-FFF2-40B4-BE49-F238E27FC236}">
                <a16:creationId xmlns:a16="http://schemas.microsoft.com/office/drawing/2014/main" id="{6A61091D-C203-8A7C-4FCD-CD1E55BFF8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77401" y="3940640"/>
            <a:ext cx="761703" cy="76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/>
        </p:nvSpPr>
        <p:spPr>
          <a:xfrm>
            <a:off x="2285691" y="3141814"/>
            <a:ext cx="137166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AN ORIGINAL STATEMENT OR INSPIRING QUOTE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6" name="Google Shape;466;p30"/>
          <p:cNvSpPr txBox="1"/>
          <p:nvPr/>
        </p:nvSpPr>
        <p:spPr>
          <a:xfrm>
            <a:off x="2741618" y="8085289"/>
            <a:ext cx="1280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Include a credit, citation, or supporting message</a:t>
            </a:r>
            <a:endParaRPr sz="20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INSPIRING QUOTE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68" name="Google Shape;468;p30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30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3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1" name="Google Shape;471;p3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72" name="Google Shape;472;p3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473" name="Google Shape;473;p3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>
            <a:off x="0" y="7785907"/>
            <a:ext cx="18287996" cy="3303092"/>
            <a:chOff x="0" y="-57150"/>
            <a:chExt cx="4816592" cy="869950"/>
          </a:xfrm>
        </p:grpSpPr>
        <p:sp>
          <p:nvSpPr>
            <p:cNvPr id="479" name="Google Shape;479;p31"/>
            <p:cNvSpPr/>
            <p:nvPr/>
          </p:nvSpPr>
          <p:spPr>
            <a:xfrm>
              <a:off x="0" y="0"/>
              <a:ext cx="4816592" cy="601574"/>
            </a:xfrm>
            <a:custGeom>
              <a:avLst/>
              <a:gdLst/>
              <a:ahLst/>
              <a:cxnLst/>
              <a:rect l="l" t="t" r="r" b="b"/>
              <a:pathLst>
                <a:path w="4816592" h="60157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01574"/>
                  </a:lnTo>
                  <a:lnTo>
                    <a:pt x="0" y="601574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480" name="Google Shape;480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1" name="Google Shape;481;p31"/>
          <p:cNvPicPr preferRelativeResize="0"/>
          <p:nvPr/>
        </p:nvPicPr>
        <p:blipFill rotWithShape="1">
          <a:blip r:embed="rId3">
            <a:alphaModFix/>
          </a:blip>
          <a:srcRect l="12182" r="35372" b="50387"/>
          <a:stretch/>
        </p:blipFill>
        <p:spPr>
          <a:xfrm>
            <a:off x="1028700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/>
          <p:cNvPicPr preferRelativeResize="0"/>
          <p:nvPr/>
        </p:nvPicPr>
        <p:blipFill rotWithShape="1">
          <a:blip r:embed="rId4">
            <a:alphaModFix/>
          </a:blip>
          <a:srcRect l="15528" t="6988" r="25413" b="37108"/>
          <a:stretch/>
        </p:blipFill>
        <p:spPr>
          <a:xfrm>
            <a:off x="5346124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1"/>
          <p:cNvPicPr preferRelativeResize="0"/>
          <p:nvPr/>
        </p:nvPicPr>
        <p:blipFill rotWithShape="1">
          <a:blip r:embed="rId5">
            <a:alphaModFix/>
          </a:blip>
          <a:srcRect l="22472" t="14185" r="10385" b="22216"/>
          <a:stretch/>
        </p:blipFill>
        <p:spPr>
          <a:xfrm>
            <a:off x="9666450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 rotWithShape="1">
          <a:blip r:embed="rId6">
            <a:alphaModFix/>
          </a:blip>
          <a:srcRect l="23750" t="8544" r="30849" b="48479"/>
          <a:stretch/>
        </p:blipFill>
        <p:spPr>
          <a:xfrm>
            <a:off x="13986776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/>
          <p:nvPr/>
        </p:nvSpPr>
        <p:spPr>
          <a:xfrm>
            <a:off x="13361840" y="1635760"/>
            <a:ext cx="41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 you want to discuss.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486" name="Google Shape;486;p31"/>
          <p:cNvGrpSpPr/>
          <p:nvPr/>
        </p:nvGrpSpPr>
        <p:grpSpPr>
          <a:xfrm>
            <a:off x="2185874" y="8974805"/>
            <a:ext cx="2429700" cy="624998"/>
            <a:chOff x="2185874" y="8974805"/>
            <a:chExt cx="2429700" cy="624998"/>
          </a:xfrm>
        </p:grpSpPr>
        <p:sp>
          <p:nvSpPr>
            <p:cNvPr id="487" name="Google Shape;487;p31"/>
            <p:cNvSpPr txBox="1"/>
            <p:nvPr/>
          </p:nvSpPr>
          <p:spPr>
            <a:xfrm>
              <a:off x="2185874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88" name="Google Shape;488;p31"/>
            <p:cNvSpPr txBox="1"/>
            <p:nvPr/>
          </p:nvSpPr>
          <p:spPr>
            <a:xfrm>
              <a:off x="2185874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6503298" y="8974805"/>
            <a:ext cx="2429700" cy="624998"/>
            <a:chOff x="6503298" y="8974805"/>
            <a:chExt cx="2429700" cy="624998"/>
          </a:xfrm>
        </p:grpSpPr>
        <p:sp>
          <p:nvSpPr>
            <p:cNvPr id="490" name="Google Shape;490;p31"/>
            <p:cNvSpPr txBox="1"/>
            <p:nvPr/>
          </p:nvSpPr>
          <p:spPr>
            <a:xfrm>
              <a:off x="6503298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1" name="Google Shape;491;p31"/>
            <p:cNvSpPr txBox="1"/>
            <p:nvPr/>
          </p:nvSpPr>
          <p:spPr>
            <a:xfrm>
              <a:off x="6503298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92" name="Google Shape;492;p31"/>
          <p:cNvGrpSpPr/>
          <p:nvPr/>
        </p:nvGrpSpPr>
        <p:grpSpPr>
          <a:xfrm>
            <a:off x="10823624" y="8974805"/>
            <a:ext cx="2429700" cy="624998"/>
            <a:chOff x="10823624" y="8974805"/>
            <a:chExt cx="2429700" cy="624998"/>
          </a:xfrm>
        </p:grpSpPr>
        <p:sp>
          <p:nvSpPr>
            <p:cNvPr id="493" name="Google Shape;493;p31"/>
            <p:cNvSpPr txBox="1"/>
            <p:nvPr/>
          </p:nvSpPr>
          <p:spPr>
            <a:xfrm>
              <a:off x="10823624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4" name="Google Shape;494;p31"/>
            <p:cNvSpPr txBox="1"/>
            <p:nvPr/>
          </p:nvSpPr>
          <p:spPr>
            <a:xfrm>
              <a:off x="10823624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15143950" y="8974805"/>
            <a:ext cx="2429700" cy="624998"/>
            <a:chOff x="15143950" y="8974805"/>
            <a:chExt cx="2429700" cy="624998"/>
          </a:xfrm>
        </p:grpSpPr>
        <p:sp>
          <p:nvSpPr>
            <p:cNvPr id="496" name="Google Shape;496;p31"/>
            <p:cNvSpPr txBox="1"/>
            <p:nvPr/>
          </p:nvSpPr>
          <p:spPr>
            <a:xfrm>
              <a:off x="15143950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97" name="Google Shape;497;p31"/>
            <p:cNvSpPr txBox="1"/>
            <p:nvPr/>
          </p:nvSpPr>
          <p:spPr>
            <a:xfrm>
              <a:off x="15143950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498" name="Google Shape;498;p31"/>
          <p:cNvSpPr txBox="1"/>
          <p:nvPr/>
        </p:nvSpPr>
        <p:spPr>
          <a:xfrm>
            <a:off x="914400" y="1271587"/>
            <a:ext cx="12339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TEAM MEMBERS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 rotWithShape="1">
          <a:blip r:embed="rId3">
            <a:alphaModFix/>
          </a:blip>
          <a:srcRect l="18887" r="18886"/>
          <a:stretch/>
        </p:blipFill>
        <p:spPr>
          <a:xfrm>
            <a:off x="8460692" y="479744"/>
            <a:ext cx="8703358" cy="93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/>
        </p:nvSpPr>
        <p:spPr>
          <a:xfrm>
            <a:off x="1028700" y="4046593"/>
            <a:ext cx="72471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SECTION HEADER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05" name="Google Shape;505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6" name="Google Shape;506;p3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07" name="Google Shape;507;p3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08" name="Google Shape;508;p3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 rotWithShape="1">
          <a:blip r:embed="rId3">
            <a:alphaModFix/>
          </a:blip>
          <a:srcRect l="52511" r="3191"/>
          <a:stretch/>
        </p:blipFill>
        <p:spPr>
          <a:xfrm>
            <a:off x="658613" y="698175"/>
            <a:ext cx="5905441" cy="88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4">
            <a:alphaModFix/>
          </a:blip>
          <a:srcRect l="21097" r="21096"/>
          <a:stretch/>
        </p:blipFill>
        <p:spPr>
          <a:xfrm>
            <a:off x="4194474" y="1932601"/>
            <a:ext cx="4949526" cy="6421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33"/>
          <p:cNvGrpSpPr/>
          <p:nvPr/>
        </p:nvGrpSpPr>
        <p:grpSpPr>
          <a:xfrm>
            <a:off x="9144000" y="3816237"/>
            <a:ext cx="7539076" cy="2795646"/>
            <a:chOff x="9144000" y="3816237"/>
            <a:chExt cx="7539076" cy="2795646"/>
          </a:xfrm>
        </p:grpSpPr>
        <p:sp>
          <p:nvSpPr>
            <p:cNvPr id="516" name="Google Shape;516;p33"/>
            <p:cNvSpPr txBox="1"/>
            <p:nvPr/>
          </p:nvSpPr>
          <p:spPr>
            <a:xfrm>
              <a:off x="9144000" y="6304083"/>
              <a:ext cx="753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17" name="Google Shape;517;p33"/>
            <p:cNvSpPr txBox="1"/>
            <p:nvPr/>
          </p:nvSpPr>
          <p:spPr>
            <a:xfrm>
              <a:off x="9144000" y="3816237"/>
              <a:ext cx="7539076" cy="231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WRITE YOUR BIG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518" name="Google Shape;518;p3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9" name="Google Shape;519;p33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20" name="Google Shape;520;p3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21" name="Google Shape;521;p33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4"/>
          <p:cNvGrpSpPr/>
          <p:nvPr/>
        </p:nvGrpSpPr>
        <p:grpSpPr>
          <a:xfrm>
            <a:off x="12621343" y="-216991"/>
            <a:ext cx="5666657" cy="10503991"/>
            <a:chOff x="0" y="-57150"/>
            <a:chExt cx="1492453" cy="2766483"/>
          </a:xfrm>
        </p:grpSpPr>
        <p:sp>
          <p:nvSpPr>
            <p:cNvPr id="527" name="Google Shape;527;p34"/>
            <p:cNvSpPr/>
            <p:nvPr/>
          </p:nvSpPr>
          <p:spPr>
            <a:xfrm>
              <a:off x="0" y="0"/>
              <a:ext cx="1492453" cy="2709333"/>
            </a:xfrm>
            <a:custGeom>
              <a:avLst/>
              <a:gdLst/>
              <a:ahLst/>
              <a:cxnLst/>
              <a:rect l="l" t="t" r="r" b="b"/>
              <a:pathLst>
                <a:path w="1492453" h="2709333" extrusionOk="0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528" name="Google Shape;528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9" name="Google Shape;529;p34"/>
          <p:cNvPicPr preferRelativeResize="0"/>
          <p:nvPr/>
        </p:nvPicPr>
        <p:blipFill rotWithShape="1">
          <a:blip r:embed="rId3">
            <a:alphaModFix/>
          </a:blip>
          <a:srcRect l="18375" t="1989" r="19893"/>
          <a:stretch/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4"/>
          <p:cNvGrpSpPr/>
          <p:nvPr/>
        </p:nvGrpSpPr>
        <p:grpSpPr>
          <a:xfrm>
            <a:off x="-870796" y="3388302"/>
            <a:ext cx="10014796" cy="3035574"/>
            <a:chOff x="0" y="0"/>
            <a:chExt cx="13353062" cy="4047432"/>
          </a:xfrm>
        </p:grpSpPr>
        <p:cxnSp>
          <p:nvCxnSpPr>
            <p:cNvPr id="531" name="Google Shape;531;p34"/>
            <p:cNvCxnSpPr/>
            <p:nvPr/>
          </p:nvCxnSpPr>
          <p:spPr>
            <a:xfrm>
              <a:off x="0" y="0"/>
              <a:ext cx="12557664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2" name="Google Shape;532;p34"/>
            <p:cNvCxnSpPr/>
            <p:nvPr/>
          </p:nvCxnSpPr>
          <p:spPr>
            <a:xfrm>
              <a:off x="0" y="4047432"/>
              <a:ext cx="12557664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3" name="Google Shape;533;p34"/>
            <p:cNvSpPr txBox="1"/>
            <p:nvPr/>
          </p:nvSpPr>
          <p:spPr>
            <a:xfrm>
              <a:off x="2532662" y="601528"/>
              <a:ext cx="108204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WRITE YOUR BIG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534" name="Google Shape;534;p3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5" name="Google Shape;535;p3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36" name="Google Shape;536;p3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37" name="Google Shape;537;p3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35"/>
          <p:cNvGrpSpPr/>
          <p:nvPr/>
        </p:nvGrpSpPr>
        <p:grpSpPr>
          <a:xfrm>
            <a:off x="0" y="8693598"/>
            <a:ext cx="18287996" cy="3303087"/>
            <a:chOff x="0" y="-57150"/>
            <a:chExt cx="4816592" cy="869950"/>
          </a:xfrm>
        </p:grpSpPr>
        <p:sp>
          <p:nvSpPr>
            <p:cNvPr id="543" name="Google Shape;543;p35"/>
            <p:cNvSpPr/>
            <p:nvPr/>
          </p:nvSpPr>
          <p:spPr>
            <a:xfrm>
              <a:off x="0" y="0"/>
              <a:ext cx="4816592" cy="362512"/>
            </a:xfrm>
            <a:custGeom>
              <a:avLst/>
              <a:gdLst/>
              <a:ahLst/>
              <a:cxnLst/>
              <a:rect l="l" t="t" r="r" b="b"/>
              <a:pathLst>
                <a:path w="4816592" h="36251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62512"/>
                  </a:lnTo>
                  <a:lnTo>
                    <a:pt x="0" y="362512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544" name="Google Shape;544;p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35"/>
          <p:cNvPicPr preferRelativeResize="0"/>
          <p:nvPr/>
        </p:nvPicPr>
        <p:blipFill rotWithShape="1">
          <a:blip r:embed="rId3">
            <a:alphaModFix/>
          </a:blip>
          <a:srcRect t="43182" b="9670"/>
          <a:stretch/>
        </p:blipFill>
        <p:spPr>
          <a:xfrm>
            <a:off x="0" y="3198638"/>
            <a:ext cx="18288000" cy="57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688427" y="399569"/>
            <a:ext cx="149244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67"/>
              <a:buFont typeface="Arial"/>
              <a:buNone/>
            </a:pPr>
            <a:r>
              <a:rPr lang="en-US" sz="14967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123,456,789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47" name="Google Shape;547;p35"/>
          <p:cNvGrpSpPr/>
          <p:nvPr/>
        </p:nvGrpSpPr>
        <p:grpSpPr>
          <a:xfrm>
            <a:off x="10901924" y="8394254"/>
            <a:ext cx="5448000" cy="3303088"/>
            <a:chOff x="0" y="-289322"/>
            <a:chExt cx="7264000" cy="4404120"/>
          </a:xfrm>
        </p:grpSpPr>
        <p:grpSp>
          <p:nvGrpSpPr>
            <p:cNvPr id="548" name="Google Shape;548;p35"/>
            <p:cNvGrpSpPr/>
            <p:nvPr/>
          </p:nvGrpSpPr>
          <p:grpSpPr>
            <a:xfrm>
              <a:off x="0" y="-289322"/>
              <a:ext cx="7264000" cy="4404120"/>
              <a:chOff x="0" y="-57150"/>
              <a:chExt cx="1434864" cy="869950"/>
            </a:xfrm>
          </p:grpSpPr>
          <p:sp>
            <p:nvSpPr>
              <p:cNvPr id="549" name="Google Shape;549;p35"/>
              <p:cNvSpPr/>
              <p:nvPr/>
            </p:nvSpPr>
            <p:spPr>
              <a:xfrm>
                <a:off x="0" y="0"/>
                <a:ext cx="1434864" cy="152662"/>
              </a:xfrm>
              <a:custGeom>
                <a:avLst/>
                <a:gdLst/>
                <a:ahLst/>
                <a:cxnLst/>
                <a:rect l="l" t="t" r="r" b="b"/>
                <a:pathLst>
                  <a:path w="1434864" h="152662" extrusionOk="0">
                    <a:moveTo>
                      <a:pt x="0" y="0"/>
                    </a:moveTo>
                    <a:lnTo>
                      <a:pt x="1434864" y="0"/>
                    </a:lnTo>
                    <a:lnTo>
                      <a:pt x="1434864" y="152662"/>
                    </a:lnTo>
                    <a:lnTo>
                      <a:pt x="0" y="1526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0" name="Google Shape;550;p3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" name="Google Shape;551;p35"/>
            <p:cNvSpPr txBox="1"/>
            <p:nvPr/>
          </p:nvSpPr>
          <p:spPr>
            <a:xfrm>
              <a:off x="321838" y="126075"/>
              <a:ext cx="6620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552" name="Google Shape;552;p3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3" name="Google Shape;553;p3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54" name="Google Shape;554;p3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55" name="Google Shape;555;p3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6"/>
          <p:cNvGrpSpPr/>
          <p:nvPr/>
        </p:nvGrpSpPr>
        <p:grpSpPr>
          <a:xfrm>
            <a:off x="10648363" y="4926509"/>
            <a:ext cx="7639637" cy="5360491"/>
            <a:chOff x="0" y="-57150"/>
            <a:chExt cx="2012085" cy="1411817"/>
          </a:xfrm>
        </p:grpSpPr>
        <p:sp>
          <p:nvSpPr>
            <p:cNvPr id="561" name="Google Shape;561;p36"/>
            <p:cNvSpPr/>
            <p:nvPr/>
          </p:nvSpPr>
          <p:spPr>
            <a:xfrm>
              <a:off x="0" y="0"/>
              <a:ext cx="2012085" cy="1354667"/>
            </a:xfrm>
            <a:custGeom>
              <a:avLst/>
              <a:gdLst/>
              <a:ahLst/>
              <a:cxnLst/>
              <a:rect l="l" t="t" r="r" b="b"/>
              <a:pathLst>
                <a:path w="2012085" h="1354667" extrusionOk="0">
                  <a:moveTo>
                    <a:pt x="0" y="0"/>
                  </a:moveTo>
                  <a:lnTo>
                    <a:pt x="2012085" y="0"/>
                  </a:lnTo>
                  <a:lnTo>
                    <a:pt x="201208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62" name="Google Shape;562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3" name="Google Shape;563;p36"/>
          <p:cNvPicPr preferRelativeResize="0"/>
          <p:nvPr/>
        </p:nvPicPr>
        <p:blipFill rotWithShape="1">
          <a:blip r:embed="rId3">
            <a:alphaModFix/>
          </a:blip>
          <a:srcRect t="27557" b="27557"/>
          <a:stretch/>
        </p:blipFill>
        <p:spPr>
          <a:xfrm>
            <a:off x="10648363" y="0"/>
            <a:ext cx="763963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36"/>
          <p:cNvCxnSpPr/>
          <p:nvPr/>
        </p:nvCxnSpPr>
        <p:spPr>
          <a:xfrm>
            <a:off x="-439453" y="5143500"/>
            <a:ext cx="1118483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5" name="Google Shape;565;p36"/>
          <p:cNvGrpSpPr/>
          <p:nvPr/>
        </p:nvGrpSpPr>
        <p:grpSpPr>
          <a:xfrm>
            <a:off x="1085939" y="1514057"/>
            <a:ext cx="8476475" cy="1908159"/>
            <a:chOff x="0" y="-104775"/>
            <a:chExt cx="11301966" cy="2544212"/>
          </a:xfrm>
        </p:grpSpPr>
        <p:sp>
          <p:nvSpPr>
            <p:cNvPr id="566" name="Google Shape;566;p36"/>
            <p:cNvSpPr txBox="1"/>
            <p:nvPr/>
          </p:nvSpPr>
          <p:spPr>
            <a:xfrm>
              <a:off x="385266" y="-104775"/>
              <a:ext cx="109167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 OUT OF 5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67" name="Google Shape;567;p36"/>
            <p:cNvSpPr txBox="1"/>
            <p:nvPr/>
          </p:nvSpPr>
          <p:spPr>
            <a:xfrm>
              <a:off x="0" y="2029037"/>
              <a:ext cx="11301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568" name="Google Shape;568;p36"/>
          <p:cNvGrpSpPr/>
          <p:nvPr/>
        </p:nvGrpSpPr>
        <p:grpSpPr>
          <a:xfrm>
            <a:off x="1085939" y="6766693"/>
            <a:ext cx="8476425" cy="1907241"/>
            <a:chOff x="0" y="-104775"/>
            <a:chExt cx="11301900" cy="2542987"/>
          </a:xfrm>
        </p:grpSpPr>
        <p:sp>
          <p:nvSpPr>
            <p:cNvPr id="569" name="Google Shape;569;p36"/>
            <p:cNvSpPr txBox="1"/>
            <p:nvPr/>
          </p:nvSpPr>
          <p:spPr>
            <a:xfrm>
              <a:off x="0" y="-104775"/>
              <a:ext cx="113019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12 MILLION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70" name="Google Shape;570;p36"/>
            <p:cNvSpPr txBox="1"/>
            <p:nvPr/>
          </p:nvSpPr>
          <p:spPr>
            <a:xfrm>
              <a:off x="0" y="2027812"/>
              <a:ext cx="11301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11212129" y="6939729"/>
            <a:ext cx="6512176" cy="1909511"/>
            <a:chOff x="0" y="-104775"/>
            <a:chExt cx="8682900" cy="2546014"/>
          </a:xfrm>
        </p:grpSpPr>
        <p:sp>
          <p:nvSpPr>
            <p:cNvPr id="572" name="Google Shape;572;p36"/>
            <p:cNvSpPr txBox="1"/>
            <p:nvPr/>
          </p:nvSpPr>
          <p:spPr>
            <a:xfrm>
              <a:off x="0" y="-104775"/>
              <a:ext cx="86829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95%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73" name="Google Shape;573;p36"/>
            <p:cNvSpPr txBox="1"/>
            <p:nvPr/>
          </p:nvSpPr>
          <p:spPr>
            <a:xfrm>
              <a:off x="0" y="2030839"/>
              <a:ext cx="8682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 t="21149" b="36908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2303344" y="658992"/>
            <a:ext cx="13681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2303344" y="8934450"/>
            <a:ext cx="136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 closing statement or call-to-action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581" name="Google Shape;581;p3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82" name="Google Shape;582;p3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83" name="Google Shape;583;p3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8"/>
          <p:cNvGrpSpPr/>
          <p:nvPr/>
        </p:nvGrpSpPr>
        <p:grpSpPr>
          <a:xfrm>
            <a:off x="2507764" y="3882747"/>
            <a:ext cx="13272524" cy="2794199"/>
            <a:chOff x="2507764" y="3882747"/>
            <a:chExt cx="13272524" cy="2794199"/>
          </a:xfrm>
        </p:grpSpPr>
        <p:sp>
          <p:nvSpPr>
            <p:cNvPr id="589" name="Google Shape;589;p38"/>
            <p:cNvSpPr/>
            <p:nvPr/>
          </p:nvSpPr>
          <p:spPr>
            <a:xfrm>
              <a:off x="7253639" y="6229783"/>
              <a:ext cx="3781345" cy="447163"/>
            </a:xfrm>
            <a:custGeom>
              <a:avLst/>
              <a:gdLst/>
              <a:ahLst/>
              <a:cxnLst/>
              <a:rect l="l" t="t" r="r" b="b"/>
              <a:pathLst>
                <a:path w="995746" h="117752" extrusionOk="0">
                  <a:moveTo>
                    <a:pt x="0" y="0"/>
                  </a:moveTo>
                  <a:lnTo>
                    <a:pt x="995746" y="0"/>
                  </a:lnTo>
                  <a:lnTo>
                    <a:pt x="995746" y="117752"/>
                  </a:lnTo>
                  <a:lnTo>
                    <a:pt x="0" y="117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0" name="Google Shape;590;p38"/>
            <p:cNvSpPr/>
            <p:nvPr/>
          </p:nvSpPr>
          <p:spPr>
            <a:xfrm>
              <a:off x="5404793" y="5318852"/>
              <a:ext cx="7478413" cy="447088"/>
            </a:xfrm>
            <a:custGeom>
              <a:avLst/>
              <a:gdLst/>
              <a:ahLst/>
              <a:cxnLst/>
              <a:rect l="l" t="t" r="r" b="b"/>
              <a:pathLst>
                <a:path w="1969623" h="117752" extrusionOk="0">
                  <a:moveTo>
                    <a:pt x="0" y="0"/>
                  </a:moveTo>
                  <a:lnTo>
                    <a:pt x="1969623" y="0"/>
                  </a:lnTo>
                  <a:lnTo>
                    <a:pt x="1969623" y="117752"/>
                  </a:lnTo>
                  <a:lnTo>
                    <a:pt x="0" y="117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1" name="Google Shape;591;p38"/>
            <p:cNvSpPr txBox="1"/>
            <p:nvPr/>
          </p:nvSpPr>
          <p:spPr>
            <a:xfrm>
              <a:off x="5639425" y="5328377"/>
              <a:ext cx="7009200" cy="13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5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SlidesCarnival for the presentation template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lnSpc>
                  <a:spcPct val="25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Pexels for the photos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92" name="Google Shape;592;p38"/>
            <p:cNvSpPr txBox="1"/>
            <p:nvPr/>
          </p:nvSpPr>
          <p:spPr>
            <a:xfrm>
              <a:off x="2507764" y="3882747"/>
              <a:ext cx="13272524" cy="94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This presentation template is free for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everyone to use thanks to the following: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93" name="Google Shape;593;p38"/>
          <p:cNvSpPr txBox="1"/>
          <p:nvPr/>
        </p:nvSpPr>
        <p:spPr>
          <a:xfrm>
            <a:off x="5964906" y="8745473"/>
            <a:ext cx="6358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Happy designing! 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5" name="Google Shape;595;p38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38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99" name="Google Shape;599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00" name="Google Shape;600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39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39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7" name="Google Shape;607;p39"/>
          <p:cNvSpPr txBox="1"/>
          <p:nvPr/>
        </p:nvSpPr>
        <p:spPr>
          <a:xfrm>
            <a:off x="2383368" y="3257147"/>
            <a:ext cx="13323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3"/>
              <a:buFont typeface="Arial"/>
              <a:buNone/>
            </a:pPr>
            <a:r>
              <a:rPr lang="en-US" sz="2503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template uses the following free fonts: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08" name="Google Shape;608;p39"/>
          <p:cNvGrpSpPr/>
          <p:nvPr/>
        </p:nvGrpSpPr>
        <p:grpSpPr>
          <a:xfrm>
            <a:off x="3971703" y="4428772"/>
            <a:ext cx="2532711" cy="2544064"/>
            <a:chOff x="3971703" y="4428772"/>
            <a:chExt cx="2532711" cy="2544064"/>
          </a:xfrm>
        </p:grpSpPr>
        <p:sp>
          <p:nvSpPr>
            <p:cNvPr id="609" name="Google Shape;609;p39"/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0" name="Google Shape;610;p39"/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1" name="Google Shape;611;p39"/>
            <p:cNvSpPr txBox="1"/>
            <p:nvPr/>
          </p:nvSpPr>
          <p:spPr>
            <a:xfrm>
              <a:off x="4323869" y="5112696"/>
              <a:ext cx="18282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Titles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12" name="Google Shape;612;p39"/>
            <p:cNvSpPr txBox="1"/>
            <p:nvPr/>
          </p:nvSpPr>
          <p:spPr>
            <a:xfrm>
              <a:off x="4323869" y="5769794"/>
              <a:ext cx="18282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Merriweather</a:t>
              </a:r>
              <a:endParaRPr sz="12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7877709" y="4428772"/>
            <a:ext cx="2532550" cy="2543901"/>
            <a:chOff x="7877709" y="4428772"/>
            <a:chExt cx="2532550" cy="2543901"/>
          </a:xfrm>
        </p:grpSpPr>
        <p:sp>
          <p:nvSpPr>
            <p:cNvPr id="614" name="Google Shape;614;p39"/>
            <p:cNvSpPr/>
            <p:nvPr/>
          </p:nvSpPr>
          <p:spPr>
            <a:xfrm>
              <a:off x="7877709" y="4428772"/>
              <a:ext cx="2532550" cy="254390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9"/>
            <p:cNvSpPr txBox="1"/>
            <p:nvPr/>
          </p:nvSpPr>
          <p:spPr>
            <a:xfrm>
              <a:off x="8110526" y="4488395"/>
              <a:ext cx="2066920" cy="2245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6" name="Google Shape;616;p39"/>
            <p:cNvCxnSpPr/>
            <p:nvPr/>
          </p:nvCxnSpPr>
          <p:spPr>
            <a:xfrm>
              <a:off x="8993410" y="5686450"/>
              <a:ext cx="301180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" name="Google Shape;617;p39"/>
            <p:cNvSpPr txBox="1"/>
            <p:nvPr/>
          </p:nvSpPr>
          <p:spPr>
            <a:xfrm>
              <a:off x="8229875" y="5112696"/>
              <a:ext cx="18282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Headers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18" name="Google Shape;618;p39"/>
            <p:cNvSpPr txBox="1"/>
            <p:nvPr/>
          </p:nvSpPr>
          <p:spPr>
            <a:xfrm>
              <a:off x="8229875" y="5769794"/>
              <a:ext cx="18282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Merriweather</a:t>
              </a:r>
              <a:endParaRPr sz="18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11778040" y="4428772"/>
            <a:ext cx="2703600" cy="2543931"/>
            <a:chOff x="11778040" y="4428772"/>
            <a:chExt cx="2703600" cy="2543931"/>
          </a:xfrm>
        </p:grpSpPr>
        <p:sp>
          <p:nvSpPr>
            <p:cNvPr id="620" name="Google Shape;620;p39"/>
            <p:cNvSpPr/>
            <p:nvPr/>
          </p:nvSpPr>
          <p:spPr>
            <a:xfrm>
              <a:off x="11863607" y="4428772"/>
              <a:ext cx="2532578" cy="254393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9"/>
            <p:cNvSpPr txBox="1"/>
            <p:nvPr/>
          </p:nvSpPr>
          <p:spPr>
            <a:xfrm>
              <a:off x="12096426" y="4488395"/>
              <a:ext cx="2066943" cy="2245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2" name="Google Shape;622;p39"/>
            <p:cNvCxnSpPr/>
            <p:nvPr/>
          </p:nvCxnSpPr>
          <p:spPr>
            <a:xfrm>
              <a:off x="12979309" y="5686450"/>
              <a:ext cx="301180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3" name="Google Shape;623;p39"/>
            <p:cNvSpPr txBox="1"/>
            <p:nvPr/>
          </p:nvSpPr>
          <p:spPr>
            <a:xfrm>
              <a:off x="11954203" y="5112696"/>
              <a:ext cx="23514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sz="2503" b="0" i="0" u="none" strike="noStrike" cap="none">
                  <a:solidFill>
                    <a:srgbClr val="EBE8E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Body Copy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24" name="Google Shape;624;p39"/>
            <p:cNvSpPr txBox="1"/>
            <p:nvPr/>
          </p:nvSpPr>
          <p:spPr>
            <a:xfrm>
              <a:off x="11778040" y="5769794"/>
              <a:ext cx="2703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Alegreya Sans Medium</a:t>
              </a:r>
              <a:endParaRPr sz="12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625" name="Google Shape;625;p39"/>
          <p:cNvSpPr txBox="1"/>
          <p:nvPr/>
        </p:nvSpPr>
        <p:spPr>
          <a:xfrm>
            <a:off x="1885950" y="8286275"/>
            <a:ext cx="1451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find these fonts online too. Happy designing! </a:t>
            </a:r>
            <a:endParaRPr sz="25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FONTS IN THIS PRESENTATION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27" name="Google Shape;627;p3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8" name="Google Shape;628;p3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629" name="Google Shape;629;p3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30" name="Google Shape;630;p3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/>
        </p:nvSpPr>
        <p:spPr>
          <a:xfrm>
            <a:off x="789728" y="798110"/>
            <a:ext cx="7973775" cy="12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zh-TW" altLang="en-US" sz="60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erriweather"/>
                <a:sym typeface="Merriweather"/>
              </a:rPr>
              <a:t>資料特徵</a:t>
            </a:r>
            <a:endParaRPr sz="6000" b="0" i="0" u="none" strike="noStrike" cap="none" dirty="0">
              <a:solidFill>
                <a:srgbClr val="000000"/>
              </a:solidFill>
              <a:latin typeface="+mj-ea"/>
              <a:ea typeface="+mj-ea"/>
              <a:cs typeface="Merriweather"/>
              <a:sym typeface="Merriweather"/>
            </a:endParaRPr>
          </a:p>
        </p:txBody>
      </p:sp>
      <p:cxnSp>
        <p:nvCxnSpPr>
          <p:cNvPr id="381" name="Google Shape;381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12E7C9CB-C9D1-705D-6D13-7CA878F8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21" y="1869758"/>
            <a:ext cx="7631157" cy="8117290"/>
          </a:xfrm>
          <a:prstGeom prst="rect">
            <a:avLst/>
          </a:prstGeom>
        </p:spPr>
      </p:pic>
      <p:cxnSp>
        <p:nvCxnSpPr>
          <p:cNvPr id="3" name="Google Shape;86;p13">
            <a:extLst>
              <a:ext uri="{FF2B5EF4-FFF2-40B4-BE49-F238E27FC236}">
                <a16:creationId xmlns:a16="http://schemas.microsoft.com/office/drawing/2014/main" id="{C951F8C4-419B-B9AB-23B5-CCE27BD33A5D}"/>
              </a:ext>
            </a:extLst>
          </p:cNvPr>
          <p:cNvCxnSpPr>
            <a:cxnSpLocks/>
          </p:cNvCxnSpPr>
          <p:nvPr/>
        </p:nvCxnSpPr>
        <p:spPr>
          <a:xfrm>
            <a:off x="1724024" y="1869758"/>
            <a:ext cx="100393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85487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0"/>
          <p:cNvGrpSpPr/>
          <p:nvPr/>
        </p:nvGrpSpPr>
        <p:grpSpPr>
          <a:xfrm>
            <a:off x="6329932" y="1606369"/>
            <a:ext cx="4539223" cy="1539000"/>
            <a:chOff x="0" y="0"/>
            <a:chExt cx="6052297" cy="2052000"/>
          </a:xfrm>
        </p:grpSpPr>
        <p:sp>
          <p:nvSpPr>
            <p:cNvPr id="636" name="Google Shape;636;p40"/>
            <p:cNvSpPr txBox="1"/>
            <p:nvPr/>
          </p:nvSpPr>
          <p:spPr>
            <a:xfrm>
              <a:off x="0" y="0"/>
              <a:ext cx="1565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/>
                <a:buNone/>
              </a:pPr>
              <a:r>
                <a:rPr lang="en-US" sz="99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37" name="Google Shape;637;p40"/>
            <p:cNvSpPr txBox="1"/>
            <p:nvPr/>
          </p:nvSpPr>
          <p:spPr>
            <a:xfrm>
              <a:off x="1565797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STRENGTHS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638" name="Google Shape;638;p40"/>
          <p:cNvGrpSpPr/>
          <p:nvPr/>
        </p:nvGrpSpPr>
        <p:grpSpPr>
          <a:xfrm>
            <a:off x="6329932" y="5936915"/>
            <a:ext cx="4539223" cy="1539000"/>
            <a:chOff x="0" y="0"/>
            <a:chExt cx="6052297" cy="2052000"/>
          </a:xfrm>
        </p:grpSpPr>
        <p:sp>
          <p:nvSpPr>
            <p:cNvPr id="639" name="Google Shape;639;p40"/>
            <p:cNvSpPr txBox="1"/>
            <p:nvPr/>
          </p:nvSpPr>
          <p:spPr>
            <a:xfrm>
              <a:off x="0" y="0"/>
              <a:ext cx="1565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/>
                <a:buNone/>
              </a:pPr>
              <a:r>
                <a:rPr lang="en-US" sz="99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40" name="Google Shape;640;p40"/>
            <p:cNvSpPr txBox="1"/>
            <p:nvPr/>
          </p:nvSpPr>
          <p:spPr>
            <a:xfrm>
              <a:off x="1565797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OPPORTUNITIES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641" name="Google Shape;641;p40"/>
          <p:cNvGrpSpPr/>
          <p:nvPr/>
        </p:nvGrpSpPr>
        <p:grpSpPr>
          <a:xfrm>
            <a:off x="12071592" y="1606369"/>
            <a:ext cx="5041611" cy="1539000"/>
            <a:chOff x="0" y="0"/>
            <a:chExt cx="6722148" cy="2052000"/>
          </a:xfrm>
        </p:grpSpPr>
        <p:sp>
          <p:nvSpPr>
            <p:cNvPr id="642" name="Google Shape;642;p40"/>
            <p:cNvSpPr txBox="1"/>
            <p:nvPr/>
          </p:nvSpPr>
          <p:spPr>
            <a:xfrm>
              <a:off x="0" y="0"/>
              <a:ext cx="1829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/>
                <a:buNone/>
              </a:pPr>
              <a:r>
                <a:rPr lang="en-US" sz="99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43" name="Google Shape;643;p40"/>
            <p:cNvSpPr txBox="1"/>
            <p:nvPr/>
          </p:nvSpPr>
          <p:spPr>
            <a:xfrm>
              <a:off x="2235648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WEAKNESSES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644" name="Google Shape;644;p40"/>
          <p:cNvGrpSpPr/>
          <p:nvPr/>
        </p:nvGrpSpPr>
        <p:grpSpPr>
          <a:xfrm>
            <a:off x="12071592" y="5936915"/>
            <a:ext cx="4512781" cy="1539000"/>
            <a:chOff x="0" y="0"/>
            <a:chExt cx="6017041" cy="2052000"/>
          </a:xfrm>
        </p:grpSpPr>
        <p:sp>
          <p:nvSpPr>
            <p:cNvPr id="645" name="Google Shape;645;p40"/>
            <p:cNvSpPr txBox="1"/>
            <p:nvPr/>
          </p:nvSpPr>
          <p:spPr>
            <a:xfrm>
              <a:off x="0" y="0"/>
              <a:ext cx="1829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/>
                <a:buNone/>
              </a:pPr>
              <a:r>
                <a:rPr lang="en-US" sz="99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46" name="Google Shape;646;p40"/>
            <p:cNvSpPr txBox="1"/>
            <p:nvPr/>
          </p:nvSpPr>
          <p:spPr>
            <a:xfrm>
              <a:off x="1530541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THREATS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647" name="Google Shape;647;p40"/>
          <p:cNvSpPr txBox="1"/>
          <p:nvPr/>
        </p:nvSpPr>
        <p:spPr>
          <a:xfrm>
            <a:off x="6041681" y="3247774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are you doing well?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sets you apart?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are your good qualities?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648" name="Google Shape;648;p40"/>
          <p:cNvSpPr txBox="1"/>
          <p:nvPr/>
        </p:nvSpPr>
        <p:spPr>
          <a:xfrm>
            <a:off x="6041681" y="7578320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are your goals?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Are demands shifting?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How can it be improved?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649" name="Google Shape;649;p40"/>
          <p:cNvSpPr txBox="1"/>
          <p:nvPr/>
        </p:nvSpPr>
        <p:spPr>
          <a:xfrm>
            <a:off x="11783341" y="3247774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Where do you need to improve?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Are resources adequate?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do others do better than you?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11783341" y="7578320"/>
            <a:ext cx="4801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are the blockers you're facing?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431801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What are factors outside of your control?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651" name="Google Shape;651;p40"/>
          <p:cNvCxnSpPr/>
          <p:nvPr/>
        </p:nvCxnSpPr>
        <p:spPr>
          <a:xfrm>
            <a:off x="632993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40"/>
          <p:cNvCxnSpPr/>
          <p:nvPr/>
        </p:nvCxnSpPr>
        <p:spPr>
          <a:xfrm>
            <a:off x="6329932" y="7425920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1207159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12071592" y="7425920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5" name="Google Shape;655;p40"/>
          <p:cNvPicPr preferRelativeResize="0"/>
          <p:nvPr/>
        </p:nvPicPr>
        <p:blipFill rotWithShape="1">
          <a:blip r:embed="rId3">
            <a:alphaModFix/>
          </a:blip>
          <a:srcRect l="34253" r="34253" b="15758"/>
          <a:stretch/>
        </p:blipFill>
        <p:spPr>
          <a:xfrm>
            <a:off x="0" y="0"/>
            <a:ext cx="5127543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4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7" name="Google Shape;657;p4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658" name="Google Shape;658;p4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659" name="Google Shape;659;p4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1"/>
          <p:cNvGrpSpPr/>
          <p:nvPr/>
        </p:nvGrpSpPr>
        <p:grpSpPr>
          <a:xfrm>
            <a:off x="8469007" y="1302543"/>
            <a:ext cx="8045923" cy="7863259"/>
            <a:chOff x="0" y="-47625"/>
            <a:chExt cx="10727898" cy="10484346"/>
          </a:xfrm>
        </p:grpSpPr>
        <p:sp>
          <p:nvSpPr>
            <p:cNvPr id="665" name="Google Shape;665;p41"/>
            <p:cNvSpPr txBox="1"/>
            <p:nvPr/>
          </p:nvSpPr>
          <p:spPr>
            <a:xfrm>
              <a:off x="1187131" y="10067421"/>
              <a:ext cx="121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Item 1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6" name="Google Shape;666;p41"/>
            <p:cNvSpPr txBox="1"/>
            <p:nvPr/>
          </p:nvSpPr>
          <p:spPr>
            <a:xfrm>
              <a:off x="3140116" y="10067421"/>
              <a:ext cx="128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Item 2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7" name="Google Shape;667;p41"/>
            <p:cNvSpPr txBox="1"/>
            <p:nvPr/>
          </p:nvSpPr>
          <p:spPr>
            <a:xfrm>
              <a:off x="5122677" y="10067421"/>
              <a:ext cx="128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Item 3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8" name="Google Shape;668;p41"/>
            <p:cNvSpPr txBox="1"/>
            <p:nvPr/>
          </p:nvSpPr>
          <p:spPr>
            <a:xfrm>
              <a:off x="7109545" y="10067421"/>
              <a:ext cx="128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Item 4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9" name="Google Shape;669;p41"/>
            <p:cNvSpPr txBox="1"/>
            <p:nvPr/>
          </p:nvSpPr>
          <p:spPr>
            <a:xfrm>
              <a:off x="9098471" y="10067421"/>
              <a:ext cx="127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Item 5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670" name="Google Shape;670;p41"/>
            <p:cNvGrpSpPr/>
            <p:nvPr/>
          </p:nvGrpSpPr>
          <p:grpSpPr>
            <a:xfrm>
              <a:off x="804325" y="245572"/>
              <a:ext cx="9923573" cy="9663932"/>
              <a:chOff x="0" y="-6350"/>
              <a:chExt cx="10287000" cy="10017850"/>
            </a:xfrm>
          </p:grpSpPr>
          <p:sp>
            <p:nvSpPr>
              <p:cNvPr id="671" name="Google Shape;671;p4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2" name="Google Shape;672;p41"/>
              <p:cNvSpPr/>
              <p:nvPr/>
            </p:nvSpPr>
            <p:spPr>
              <a:xfrm>
                <a:off x="0" y="199468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3" name="Google Shape;673;p41"/>
              <p:cNvSpPr/>
              <p:nvPr/>
            </p:nvSpPr>
            <p:spPr>
              <a:xfrm>
                <a:off x="0" y="399571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4" name="Google Shape;674;p41"/>
              <p:cNvSpPr/>
              <p:nvPr/>
            </p:nvSpPr>
            <p:spPr>
              <a:xfrm>
                <a:off x="0" y="599674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5" name="Google Shape;675;p41"/>
              <p:cNvSpPr/>
              <p:nvPr/>
            </p:nvSpPr>
            <p:spPr>
              <a:xfrm>
                <a:off x="0" y="799777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6" name="Google Shape;676;p41"/>
              <p:cNvSpPr/>
              <p:nvPr/>
            </p:nvSpPr>
            <p:spPr>
              <a:xfrm>
                <a:off x="0" y="99988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677" name="Google Shape;677;p41"/>
            <p:cNvSpPr txBox="1"/>
            <p:nvPr/>
          </p:nvSpPr>
          <p:spPr>
            <a:xfrm>
              <a:off x="38094" y="-47625"/>
              <a:ext cx="55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25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78" name="Google Shape;678;p41"/>
            <p:cNvSpPr txBox="1"/>
            <p:nvPr/>
          </p:nvSpPr>
          <p:spPr>
            <a:xfrm>
              <a:off x="0" y="1882711"/>
              <a:ext cx="59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20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79" name="Google Shape;679;p41"/>
            <p:cNvSpPr txBox="1"/>
            <p:nvPr/>
          </p:nvSpPr>
          <p:spPr>
            <a:xfrm>
              <a:off x="101552" y="3813047"/>
              <a:ext cx="49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15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80" name="Google Shape;680;p41"/>
            <p:cNvSpPr txBox="1"/>
            <p:nvPr/>
          </p:nvSpPr>
          <p:spPr>
            <a:xfrm>
              <a:off x="63458" y="5743383"/>
              <a:ext cx="52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10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81" name="Google Shape;681;p41"/>
            <p:cNvSpPr txBox="1"/>
            <p:nvPr/>
          </p:nvSpPr>
          <p:spPr>
            <a:xfrm>
              <a:off x="275081" y="7673719"/>
              <a:ext cx="31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82" name="Google Shape;682;p41"/>
            <p:cNvSpPr txBox="1"/>
            <p:nvPr/>
          </p:nvSpPr>
          <p:spPr>
            <a:xfrm>
              <a:off x="236987" y="9604056"/>
              <a:ext cx="35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 </a:t>
              </a:r>
              <a:endParaRPr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683" name="Google Shape;683;p41"/>
            <p:cNvGrpSpPr/>
            <p:nvPr/>
          </p:nvGrpSpPr>
          <p:grpSpPr>
            <a:xfrm>
              <a:off x="1735425" y="1348916"/>
              <a:ext cx="8061372" cy="8615445"/>
              <a:chOff x="965200" y="1137401"/>
              <a:chExt cx="8356600" cy="8930965"/>
            </a:xfrm>
          </p:grpSpPr>
          <p:sp>
            <p:nvSpPr>
              <p:cNvPr id="684" name="Google Shape;684;p41"/>
              <p:cNvSpPr/>
              <p:nvPr/>
            </p:nvSpPr>
            <p:spPr>
              <a:xfrm>
                <a:off x="965200" y="6771065"/>
                <a:ext cx="2153385" cy="3297301"/>
              </a:xfrm>
              <a:custGeom>
                <a:avLst/>
                <a:gdLst/>
                <a:ahLst/>
                <a:cxnLst/>
                <a:rect l="l" t="t" r="r" b="b"/>
                <a:pathLst>
                  <a:path w="2153385" h="3297301" extrusionOk="0">
                    <a:moveTo>
                      <a:pt x="127000" y="3234085"/>
                    </a:moveTo>
                    <a:cubicBezTo>
                      <a:pt x="126844" y="3199126"/>
                      <a:pt x="98460" y="3170868"/>
                      <a:pt x="63500" y="3170868"/>
                    </a:cubicBezTo>
                    <a:cubicBezTo>
                      <a:pt x="28540" y="3170868"/>
                      <a:pt x="156" y="3199126"/>
                      <a:pt x="0" y="3234085"/>
                    </a:cubicBezTo>
                    <a:cubicBezTo>
                      <a:pt x="156" y="3269044"/>
                      <a:pt x="28540" y="3297301"/>
                      <a:pt x="63500" y="3297301"/>
                    </a:cubicBezTo>
                    <a:cubicBezTo>
                      <a:pt x="98460" y="3297301"/>
                      <a:pt x="126844" y="3269044"/>
                      <a:pt x="127000" y="3234085"/>
                    </a:cubicBezTo>
                    <a:close/>
                    <a:moveTo>
                      <a:pt x="39461" y="3218637"/>
                    </a:moveTo>
                    <a:cubicBezTo>
                      <a:pt x="31015" y="3231910"/>
                      <a:pt x="34886" y="3249513"/>
                      <a:pt x="48121" y="3258017"/>
                    </a:cubicBezTo>
                    <a:cubicBezTo>
                      <a:pt x="61356" y="3266522"/>
                      <a:pt x="78976" y="3262730"/>
                      <a:pt x="87539" y="3249533"/>
                    </a:cubicBezTo>
                    <a:lnTo>
                      <a:pt x="2144939" y="47885"/>
                    </a:lnTo>
                    <a:cubicBezTo>
                      <a:pt x="2153385" y="34612"/>
                      <a:pt x="2149514" y="17009"/>
                      <a:pt x="2136279" y="8505"/>
                    </a:cubicBezTo>
                    <a:cubicBezTo>
                      <a:pt x="2123044" y="0"/>
                      <a:pt x="2105424" y="3792"/>
                      <a:pt x="2096861" y="169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>
                <a:off x="3022600" y="3969820"/>
                <a:ext cx="2153186" cy="2896898"/>
              </a:xfrm>
              <a:custGeom>
                <a:avLst/>
                <a:gdLst/>
                <a:ahLst/>
                <a:cxnLst/>
                <a:rect l="l" t="t" r="r" b="b"/>
                <a:pathLst>
                  <a:path w="2153186" h="2896898" extrusionOk="0">
                    <a:moveTo>
                      <a:pt x="127000" y="2833682"/>
                    </a:moveTo>
                    <a:cubicBezTo>
                      <a:pt x="126844" y="2798723"/>
                      <a:pt x="98459" y="2770465"/>
                      <a:pt x="63500" y="2770465"/>
                    </a:cubicBezTo>
                    <a:cubicBezTo>
                      <a:pt x="28541" y="2770465"/>
                      <a:pt x="156" y="2798723"/>
                      <a:pt x="0" y="2833682"/>
                    </a:cubicBezTo>
                    <a:cubicBezTo>
                      <a:pt x="156" y="2868641"/>
                      <a:pt x="28541" y="2896898"/>
                      <a:pt x="63500" y="2896898"/>
                    </a:cubicBezTo>
                    <a:cubicBezTo>
                      <a:pt x="98459" y="2896898"/>
                      <a:pt x="126844" y="2868641"/>
                      <a:pt x="127000" y="2833682"/>
                    </a:cubicBezTo>
                    <a:close/>
                    <a:moveTo>
                      <a:pt x="40469" y="2816768"/>
                    </a:moveTo>
                    <a:cubicBezTo>
                      <a:pt x="31196" y="2829489"/>
                      <a:pt x="33958" y="2847314"/>
                      <a:pt x="46646" y="2856632"/>
                    </a:cubicBezTo>
                    <a:cubicBezTo>
                      <a:pt x="59334" y="2865949"/>
                      <a:pt x="77168" y="2863251"/>
                      <a:pt x="86531" y="2850596"/>
                    </a:cubicBezTo>
                    <a:lnTo>
                      <a:pt x="2143931" y="49154"/>
                    </a:lnTo>
                    <a:cubicBezTo>
                      <a:pt x="2153186" y="36433"/>
                      <a:pt x="2150418" y="18624"/>
                      <a:pt x="2137739" y="9312"/>
                    </a:cubicBezTo>
                    <a:cubicBezTo>
                      <a:pt x="2125059" y="0"/>
                      <a:pt x="2107238" y="2688"/>
                      <a:pt x="2097869" y="153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>
                <a:off x="5080000" y="2768894"/>
                <a:ext cx="2153399" cy="1296383"/>
              </a:xfrm>
              <a:custGeom>
                <a:avLst/>
                <a:gdLst/>
                <a:ahLst/>
                <a:cxnLst/>
                <a:rect l="l" t="t" r="r" b="b"/>
                <a:pathLst>
                  <a:path w="2153399" h="1296383" extrusionOk="0">
                    <a:moveTo>
                      <a:pt x="127000" y="1233166"/>
                    </a:moveTo>
                    <a:cubicBezTo>
                      <a:pt x="126844" y="1198207"/>
                      <a:pt x="98459" y="1169949"/>
                      <a:pt x="63500" y="1169949"/>
                    </a:cubicBezTo>
                    <a:cubicBezTo>
                      <a:pt x="28541" y="1169949"/>
                      <a:pt x="156" y="1198207"/>
                      <a:pt x="0" y="1233166"/>
                    </a:cubicBezTo>
                    <a:cubicBezTo>
                      <a:pt x="156" y="1268125"/>
                      <a:pt x="28541" y="1296383"/>
                      <a:pt x="63500" y="1296383"/>
                    </a:cubicBezTo>
                    <a:cubicBezTo>
                      <a:pt x="98459" y="1296383"/>
                      <a:pt x="126844" y="1268125"/>
                      <a:pt x="127000" y="1233166"/>
                    </a:cubicBezTo>
                    <a:close/>
                    <a:moveTo>
                      <a:pt x="49098" y="1208486"/>
                    </a:moveTo>
                    <a:cubicBezTo>
                      <a:pt x="35546" y="1216476"/>
                      <a:pt x="31001" y="1233917"/>
                      <a:pt x="38930" y="1247504"/>
                    </a:cubicBezTo>
                    <a:cubicBezTo>
                      <a:pt x="46859" y="1261092"/>
                      <a:pt x="64279" y="1265714"/>
                      <a:pt x="77902" y="1257846"/>
                    </a:cubicBezTo>
                    <a:lnTo>
                      <a:pt x="2135302" y="57228"/>
                    </a:lnTo>
                    <a:cubicBezTo>
                      <a:pt x="2148854" y="49238"/>
                      <a:pt x="2153399" y="31797"/>
                      <a:pt x="2145470" y="18210"/>
                    </a:cubicBezTo>
                    <a:cubicBezTo>
                      <a:pt x="2137541" y="4623"/>
                      <a:pt x="2120120" y="0"/>
                      <a:pt x="2106498" y="78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1"/>
              <p:cNvSpPr/>
              <p:nvPr/>
            </p:nvSpPr>
            <p:spPr>
              <a:xfrm>
                <a:off x="7137400" y="1137401"/>
                <a:ext cx="2184400" cy="1727257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727257" extrusionOk="0">
                    <a:moveTo>
                      <a:pt x="127000" y="1664041"/>
                    </a:moveTo>
                    <a:cubicBezTo>
                      <a:pt x="126843" y="1629082"/>
                      <a:pt x="98460" y="1600824"/>
                      <a:pt x="63500" y="1600824"/>
                    </a:cubicBezTo>
                    <a:cubicBezTo>
                      <a:pt x="28540" y="1600824"/>
                      <a:pt x="157" y="1629082"/>
                      <a:pt x="0" y="1664041"/>
                    </a:cubicBezTo>
                    <a:cubicBezTo>
                      <a:pt x="157" y="1699000"/>
                      <a:pt x="28540" y="1727258"/>
                      <a:pt x="63500" y="1727258"/>
                    </a:cubicBezTo>
                    <a:cubicBezTo>
                      <a:pt x="98460" y="1727258"/>
                      <a:pt x="126843" y="1699000"/>
                      <a:pt x="127000" y="1664041"/>
                    </a:cubicBezTo>
                    <a:close/>
                    <a:moveTo>
                      <a:pt x="45952" y="1641489"/>
                    </a:moveTo>
                    <a:cubicBezTo>
                      <a:pt x="33579" y="1651205"/>
                      <a:pt x="31387" y="1669094"/>
                      <a:pt x="41048" y="1681510"/>
                    </a:cubicBezTo>
                    <a:cubicBezTo>
                      <a:pt x="50709" y="1693927"/>
                      <a:pt x="68589" y="1696199"/>
                      <a:pt x="81048" y="1686593"/>
                    </a:cubicBezTo>
                    <a:lnTo>
                      <a:pt x="2138448" y="85769"/>
                    </a:lnTo>
                    <a:cubicBezTo>
                      <a:pt x="2150821" y="76053"/>
                      <a:pt x="2153013" y="58164"/>
                      <a:pt x="2143352" y="45748"/>
                    </a:cubicBezTo>
                    <a:cubicBezTo>
                      <a:pt x="2133691" y="33331"/>
                      <a:pt x="2115811" y="31059"/>
                      <a:pt x="2103352" y="40665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1"/>
              <p:cNvSpPr/>
              <p:nvPr/>
            </p:nvSpPr>
            <p:spPr>
              <a:xfrm>
                <a:off x="965200" y="6770953"/>
                <a:ext cx="2153399" cy="1296383"/>
              </a:xfrm>
              <a:custGeom>
                <a:avLst/>
                <a:gdLst/>
                <a:ahLst/>
                <a:cxnLst/>
                <a:rect l="l" t="t" r="r" b="b"/>
                <a:pathLst>
                  <a:path w="2153399" h="1296383" extrusionOk="0">
                    <a:moveTo>
                      <a:pt x="127000" y="1233167"/>
                    </a:moveTo>
                    <a:cubicBezTo>
                      <a:pt x="126844" y="1198208"/>
                      <a:pt x="98460" y="1169951"/>
                      <a:pt x="63500" y="1169951"/>
                    </a:cubicBezTo>
                    <a:cubicBezTo>
                      <a:pt x="28540" y="1169951"/>
                      <a:pt x="156" y="1198208"/>
                      <a:pt x="0" y="1233167"/>
                    </a:cubicBezTo>
                    <a:cubicBezTo>
                      <a:pt x="156" y="1268126"/>
                      <a:pt x="28540" y="1296383"/>
                      <a:pt x="63500" y="1296383"/>
                    </a:cubicBezTo>
                    <a:cubicBezTo>
                      <a:pt x="98460" y="1296383"/>
                      <a:pt x="126844" y="1268126"/>
                      <a:pt x="127000" y="1233167"/>
                    </a:cubicBezTo>
                    <a:close/>
                    <a:moveTo>
                      <a:pt x="49098" y="1208487"/>
                    </a:moveTo>
                    <a:cubicBezTo>
                      <a:pt x="35546" y="1216477"/>
                      <a:pt x="31001" y="1233917"/>
                      <a:pt x="38930" y="1247505"/>
                    </a:cubicBezTo>
                    <a:cubicBezTo>
                      <a:pt x="46859" y="1261092"/>
                      <a:pt x="64280" y="1265715"/>
                      <a:pt x="77902" y="1257847"/>
                    </a:cubicBezTo>
                    <a:lnTo>
                      <a:pt x="2135302" y="57229"/>
                    </a:lnTo>
                    <a:cubicBezTo>
                      <a:pt x="2148854" y="49240"/>
                      <a:pt x="2153399" y="31798"/>
                      <a:pt x="2145470" y="18211"/>
                    </a:cubicBezTo>
                    <a:cubicBezTo>
                      <a:pt x="2137541" y="4623"/>
                      <a:pt x="2120121" y="0"/>
                      <a:pt x="2106498" y="7869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1"/>
              <p:cNvSpPr/>
              <p:nvPr/>
            </p:nvSpPr>
            <p:spPr>
              <a:xfrm>
                <a:off x="3022600" y="5970821"/>
                <a:ext cx="2153116" cy="895897"/>
              </a:xfrm>
              <a:custGeom>
                <a:avLst/>
                <a:gdLst/>
                <a:ahLst/>
                <a:cxnLst/>
                <a:rect l="l" t="t" r="r" b="b"/>
                <a:pathLst>
                  <a:path w="2153116" h="895897" extrusionOk="0">
                    <a:moveTo>
                      <a:pt x="127000" y="832681"/>
                    </a:moveTo>
                    <a:cubicBezTo>
                      <a:pt x="126844" y="797722"/>
                      <a:pt x="98459" y="769464"/>
                      <a:pt x="63500" y="769464"/>
                    </a:cubicBezTo>
                    <a:cubicBezTo>
                      <a:pt x="28541" y="769464"/>
                      <a:pt x="156" y="797722"/>
                      <a:pt x="0" y="832681"/>
                    </a:cubicBezTo>
                    <a:cubicBezTo>
                      <a:pt x="156" y="867640"/>
                      <a:pt x="28541" y="895897"/>
                      <a:pt x="63500" y="895897"/>
                    </a:cubicBezTo>
                    <a:cubicBezTo>
                      <a:pt x="98459" y="895897"/>
                      <a:pt x="126844" y="867640"/>
                      <a:pt x="127000" y="832681"/>
                    </a:cubicBezTo>
                    <a:close/>
                    <a:moveTo>
                      <a:pt x="53140" y="806051"/>
                    </a:moveTo>
                    <a:cubicBezTo>
                      <a:pt x="38504" y="811820"/>
                      <a:pt x="31284" y="828334"/>
                      <a:pt x="36988" y="842996"/>
                    </a:cubicBezTo>
                    <a:cubicBezTo>
                      <a:pt x="42692" y="857657"/>
                      <a:pt x="59174" y="864950"/>
                      <a:pt x="73860" y="859312"/>
                    </a:cubicBezTo>
                    <a:lnTo>
                      <a:pt x="2131261" y="58900"/>
                    </a:lnTo>
                    <a:cubicBezTo>
                      <a:pt x="2145897" y="53130"/>
                      <a:pt x="2153116" y="36616"/>
                      <a:pt x="2147412" y="21955"/>
                    </a:cubicBezTo>
                    <a:cubicBezTo>
                      <a:pt x="2141708" y="7294"/>
                      <a:pt x="2125226" y="0"/>
                      <a:pt x="2110540" y="5638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1"/>
              <p:cNvSpPr/>
              <p:nvPr/>
            </p:nvSpPr>
            <p:spPr>
              <a:xfrm>
                <a:off x="5080000" y="4370108"/>
                <a:ext cx="2153013" cy="1696198"/>
              </a:xfrm>
              <a:custGeom>
                <a:avLst/>
                <a:gdLst/>
                <a:ahLst/>
                <a:cxnLst/>
                <a:rect l="l" t="t" r="r" b="b"/>
                <a:pathLst>
                  <a:path w="2153013" h="1696198" extrusionOk="0">
                    <a:moveTo>
                      <a:pt x="127000" y="1632982"/>
                    </a:moveTo>
                    <a:cubicBezTo>
                      <a:pt x="126844" y="1598023"/>
                      <a:pt x="98459" y="1569765"/>
                      <a:pt x="63500" y="1569765"/>
                    </a:cubicBezTo>
                    <a:cubicBezTo>
                      <a:pt x="28541" y="1569765"/>
                      <a:pt x="156" y="1598023"/>
                      <a:pt x="0" y="1632982"/>
                    </a:cubicBezTo>
                    <a:cubicBezTo>
                      <a:pt x="156" y="1667941"/>
                      <a:pt x="28541" y="1696199"/>
                      <a:pt x="63500" y="1696199"/>
                    </a:cubicBezTo>
                    <a:cubicBezTo>
                      <a:pt x="98459" y="1696199"/>
                      <a:pt x="126844" y="1667941"/>
                      <a:pt x="127000" y="1632982"/>
                    </a:cubicBezTo>
                    <a:close/>
                    <a:moveTo>
                      <a:pt x="45952" y="1610430"/>
                    </a:moveTo>
                    <a:cubicBezTo>
                      <a:pt x="33579" y="1620146"/>
                      <a:pt x="31388" y="1638035"/>
                      <a:pt x="41048" y="1650451"/>
                    </a:cubicBezTo>
                    <a:cubicBezTo>
                      <a:pt x="50709" y="1662868"/>
                      <a:pt x="68588" y="1665140"/>
                      <a:pt x="81048" y="1655534"/>
                    </a:cubicBezTo>
                    <a:lnTo>
                      <a:pt x="2138448" y="54710"/>
                    </a:lnTo>
                    <a:cubicBezTo>
                      <a:pt x="2150821" y="44994"/>
                      <a:pt x="2153013" y="27105"/>
                      <a:pt x="2143351" y="14689"/>
                    </a:cubicBezTo>
                    <a:cubicBezTo>
                      <a:pt x="2133691" y="2272"/>
                      <a:pt x="2115811" y="0"/>
                      <a:pt x="2103352" y="9606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1"/>
              <p:cNvSpPr/>
              <p:nvPr/>
            </p:nvSpPr>
            <p:spPr>
              <a:xfrm>
                <a:off x="7137400" y="1937813"/>
                <a:ext cx="2184400" cy="2527670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2527670" extrusionOk="0">
                    <a:moveTo>
                      <a:pt x="127000" y="2464453"/>
                    </a:moveTo>
                    <a:cubicBezTo>
                      <a:pt x="126843" y="2429494"/>
                      <a:pt x="98460" y="2401236"/>
                      <a:pt x="63500" y="2401236"/>
                    </a:cubicBezTo>
                    <a:cubicBezTo>
                      <a:pt x="28540" y="2401236"/>
                      <a:pt x="157" y="2429494"/>
                      <a:pt x="0" y="2464453"/>
                    </a:cubicBezTo>
                    <a:cubicBezTo>
                      <a:pt x="157" y="2499412"/>
                      <a:pt x="28540" y="2527670"/>
                      <a:pt x="63500" y="2527670"/>
                    </a:cubicBezTo>
                    <a:cubicBezTo>
                      <a:pt x="98460" y="2527670"/>
                      <a:pt x="126843" y="2499412"/>
                      <a:pt x="127000" y="2464453"/>
                    </a:cubicBezTo>
                    <a:close/>
                    <a:moveTo>
                      <a:pt x="41801" y="2445861"/>
                    </a:moveTo>
                    <a:cubicBezTo>
                      <a:pt x="31618" y="2457853"/>
                      <a:pt x="33044" y="2475820"/>
                      <a:pt x="44991" y="2486056"/>
                    </a:cubicBezTo>
                    <a:cubicBezTo>
                      <a:pt x="56938" y="2496292"/>
                      <a:pt x="74910" y="2494945"/>
                      <a:pt x="85199" y="2483045"/>
                    </a:cubicBezTo>
                    <a:lnTo>
                      <a:pt x="2142599" y="81809"/>
                    </a:lnTo>
                    <a:cubicBezTo>
                      <a:pt x="2152782" y="69817"/>
                      <a:pt x="2151356" y="51850"/>
                      <a:pt x="2139409" y="41614"/>
                    </a:cubicBezTo>
                    <a:cubicBezTo>
                      <a:pt x="2127462" y="31379"/>
                      <a:pt x="2109490" y="32724"/>
                      <a:pt x="2099201" y="44625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965200" y="7940904"/>
                <a:ext cx="2151852" cy="494420"/>
              </a:xfrm>
              <a:custGeom>
                <a:avLst/>
                <a:gdLst/>
                <a:ahLst/>
                <a:cxnLst/>
                <a:rect l="l" t="t" r="r" b="b"/>
                <a:pathLst>
                  <a:path w="2151852" h="494420" extrusionOk="0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8956" y="35167"/>
                    </a:moveTo>
                    <a:cubicBezTo>
                      <a:pt x="53500" y="32232"/>
                      <a:pt x="38580" y="42342"/>
                      <a:pt x="35576" y="57785"/>
                    </a:cubicBezTo>
                    <a:cubicBezTo>
                      <a:pt x="32572" y="73227"/>
                      <a:pt x="42615" y="88193"/>
                      <a:pt x="58044" y="91265"/>
                    </a:cubicBezTo>
                    <a:lnTo>
                      <a:pt x="2115444" y="491471"/>
                    </a:lnTo>
                    <a:cubicBezTo>
                      <a:pt x="2130906" y="494420"/>
                      <a:pt x="2145841" y="484310"/>
                      <a:pt x="2148846" y="468859"/>
                    </a:cubicBezTo>
                    <a:cubicBezTo>
                      <a:pt x="2151852" y="453408"/>
                      <a:pt x="2141796" y="438436"/>
                      <a:pt x="2126356" y="4353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1"/>
              <p:cNvSpPr/>
              <p:nvPr/>
            </p:nvSpPr>
            <p:spPr>
              <a:xfrm>
                <a:off x="3022600" y="7973136"/>
                <a:ext cx="2151828" cy="494406"/>
              </a:xfrm>
              <a:custGeom>
                <a:avLst/>
                <a:gdLst/>
                <a:ahLst/>
                <a:cxnLst/>
                <a:rect l="l" t="t" r="r" b="b"/>
                <a:pathLst>
                  <a:path w="2151828" h="494406" extrusionOk="0">
                    <a:moveTo>
                      <a:pt x="127000" y="431190"/>
                    </a:moveTo>
                    <a:cubicBezTo>
                      <a:pt x="126844" y="396231"/>
                      <a:pt x="98459" y="367973"/>
                      <a:pt x="63500" y="367973"/>
                    </a:cubicBezTo>
                    <a:cubicBezTo>
                      <a:pt x="28541" y="367973"/>
                      <a:pt x="156" y="396231"/>
                      <a:pt x="0" y="431190"/>
                    </a:cubicBezTo>
                    <a:cubicBezTo>
                      <a:pt x="156" y="466149"/>
                      <a:pt x="28541" y="494406"/>
                      <a:pt x="63500" y="494406"/>
                    </a:cubicBezTo>
                    <a:cubicBezTo>
                      <a:pt x="98459" y="494406"/>
                      <a:pt x="126844" y="466149"/>
                      <a:pt x="127000" y="431190"/>
                    </a:cubicBezTo>
                    <a:close/>
                    <a:moveTo>
                      <a:pt x="58044" y="403141"/>
                    </a:moveTo>
                    <a:cubicBezTo>
                      <a:pt x="42604" y="406204"/>
                      <a:pt x="32548" y="421176"/>
                      <a:pt x="35554" y="436627"/>
                    </a:cubicBezTo>
                    <a:cubicBezTo>
                      <a:pt x="38559" y="452078"/>
                      <a:pt x="53494" y="462188"/>
                      <a:pt x="68956" y="459239"/>
                    </a:cubicBezTo>
                    <a:lnTo>
                      <a:pt x="2126356" y="59033"/>
                    </a:lnTo>
                    <a:cubicBezTo>
                      <a:pt x="2141785" y="55961"/>
                      <a:pt x="2151828" y="40994"/>
                      <a:pt x="2148824" y="25552"/>
                    </a:cubicBezTo>
                    <a:cubicBezTo>
                      <a:pt x="2145820" y="10109"/>
                      <a:pt x="2130899" y="0"/>
                      <a:pt x="2115444" y="29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5080000" y="6770953"/>
                <a:ext cx="2153400" cy="1296383"/>
              </a:xfrm>
              <a:custGeom>
                <a:avLst/>
                <a:gdLst/>
                <a:ahLst/>
                <a:cxnLst/>
                <a:rect l="l" t="t" r="r" b="b"/>
                <a:pathLst>
                  <a:path w="2153400" h="1296383" extrusionOk="0">
                    <a:moveTo>
                      <a:pt x="127000" y="1233167"/>
                    </a:moveTo>
                    <a:cubicBezTo>
                      <a:pt x="126844" y="1198208"/>
                      <a:pt x="98459" y="1169951"/>
                      <a:pt x="63500" y="1169951"/>
                    </a:cubicBezTo>
                    <a:cubicBezTo>
                      <a:pt x="28541" y="1169951"/>
                      <a:pt x="156" y="1198208"/>
                      <a:pt x="0" y="1233167"/>
                    </a:cubicBezTo>
                    <a:cubicBezTo>
                      <a:pt x="156" y="1268126"/>
                      <a:pt x="28541" y="1296383"/>
                      <a:pt x="63500" y="1296383"/>
                    </a:cubicBezTo>
                    <a:cubicBezTo>
                      <a:pt x="98459" y="1296383"/>
                      <a:pt x="126844" y="1268126"/>
                      <a:pt x="127000" y="1233167"/>
                    </a:cubicBezTo>
                    <a:close/>
                    <a:moveTo>
                      <a:pt x="49098" y="1208487"/>
                    </a:moveTo>
                    <a:cubicBezTo>
                      <a:pt x="35528" y="1216469"/>
                      <a:pt x="30970" y="1233923"/>
                      <a:pt x="38905" y="1247520"/>
                    </a:cubicBezTo>
                    <a:cubicBezTo>
                      <a:pt x="46840" y="1261116"/>
                      <a:pt x="64278" y="1265735"/>
                      <a:pt x="77902" y="1257847"/>
                    </a:cubicBezTo>
                    <a:lnTo>
                      <a:pt x="2135302" y="57229"/>
                    </a:lnTo>
                    <a:cubicBezTo>
                      <a:pt x="2148854" y="49240"/>
                      <a:pt x="2153400" y="31798"/>
                      <a:pt x="2145470" y="18211"/>
                    </a:cubicBezTo>
                    <a:cubicBezTo>
                      <a:pt x="2137541" y="4623"/>
                      <a:pt x="2120121" y="0"/>
                      <a:pt x="2106498" y="7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>
                <a:off x="7137400" y="6740285"/>
                <a:ext cx="21844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126433" extrusionOk="0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63500" y="34642"/>
                    </a:moveTo>
                    <a:cubicBezTo>
                      <a:pt x="47768" y="34712"/>
                      <a:pt x="35052" y="47485"/>
                      <a:pt x="35052" y="63217"/>
                    </a:cubicBezTo>
                    <a:cubicBezTo>
                      <a:pt x="35052" y="78948"/>
                      <a:pt x="47768" y="91721"/>
                      <a:pt x="63500" y="91792"/>
                    </a:cubicBezTo>
                    <a:lnTo>
                      <a:pt x="2120900" y="91792"/>
                    </a:lnTo>
                    <a:cubicBezTo>
                      <a:pt x="2136632" y="91721"/>
                      <a:pt x="2149348" y="78948"/>
                      <a:pt x="2149348" y="63217"/>
                    </a:cubicBezTo>
                    <a:cubicBezTo>
                      <a:pt x="2149348" y="47485"/>
                      <a:pt x="2136632" y="34712"/>
                      <a:pt x="2120900" y="34642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3"/>
                      <a:pt x="2120900" y="126433"/>
                    </a:cubicBezTo>
                    <a:cubicBezTo>
                      <a:pt x="2155860" y="126433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6" name="Google Shape;696;p41"/>
          <p:cNvSpPr txBox="1"/>
          <p:nvPr/>
        </p:nvSpPr>
        <p:spPr>
          <a:xfrm>
            <a:off x="914400" y="8671293"/>
            <a:ext cx="588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 you want to discuss.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914400" y="1271587"/>
            <a:ext cx="75546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WRITE YOUR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TOPIC OR IDEA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98" name="Google Shape;698;p41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99" name="Google Shape;699;p41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700" name="Google Shape;700;p4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701" name="Google Shape;701;p41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2"/>
          <p:cNvPicPr preferRelativeResize="0"/>
          <p:nvPr/>
        </p:nvPicPr>
        <p:blipFill rotWithShape="1">
          <a:blip r:embed="rId3">
            <a:alphaModFix/>
          </a:blip>
          <a:srcRect l="18540" t="20425" r="5967" b="25118"/>
          <a:stretch/>
        </p:blipFill>
        <p:spPr>
          <a:xfrm>
            <a:off x="14566404" y="7523213"/>
            <a:ext cx="1462339" cy="158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 rotWithShape="1">
          <a:blip r:embed="rId4">
            <a:alphaModFix/>
          </a:blip>
          <a:srcRect l="66074" t="20868" r="6507" b="34834"/>
          <a:stretch/>
        </p:blipFill>
        <p:spPr>
          <a:xfrm>
            <a:off x="4477885" y="4685118"/>
            <a:ext cx="1462339" cy="1575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42"/>
          <p:cNvCxnSpPr/>
          <p:nvPr/>
        </p:nvCxnSpPr>
        <p:spPr>
          <a:xfrm>
            <a:off x="8094360" y="3834411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42"/>
          <p:cNvCxnSpPr/>
          <p:nvPr/>
        </p:nvCxnSpPr>
        <p:spPr>
          <a:xfrm>
            <a:off x="1940787" y="9104520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42"/>
          <p:cNvCxnSpPr/>
          <p:nvPr/>
        </p:nvCxnSpPr>
        <p:spPr>
          <a:xfrm>
            <a:off x="6234726" y="9104520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42"/>
          <p:cNvCxnSpPr/>
          <p:nvPr/>
        </p:nvCxnSpPr>
        <p:spPr>
          <a:xfrm>
            <a:off x="9953995" y="9104520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42"/>
          <p:cNvCxnSpPr/>
          <p:nvPr/>
        </p:nvCxnSpPr>
        <p:spPr>
          <a:xfrm>
            <a:off x="14247934" y="9104520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3" name="Google Shape;713;p42"/>
          <p:cNvPicPr preferRelativeResize="0"/>
          <p:nvPr/>
        </p:nvPicPr>
        <p:blipFill rotWithShape="1">
          <a:blip r:embed="rId5">
            <a:alphaModFix/>
          </a:blip>
          <a:srcRect l="7921" r="23372" b="50697"/>
          <a:stretch/>
        </p:blipFill>
        <p:spPr>
          <a:xfrm>
            <a:off x="8412831" y="2259383"/>
            <a:ext cx="1462339" cy="157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2"/>
          <p:cNvPicPr preferRelativeResize="0"/>
          <p:nvPr/>
        </p:nvPicPr>
        <p:blipFill rotWithShape="1">
          <a:blip r:embed="rId6">
            <a:alphaModFix/>
          </a:blip>
          <a:srcRect l="14946" t="13006" r="19326" b="39800"/>
          <a:stretch/>
        </p:blipFill>
        <p:spPr>
          <a:xfrm>
            <a:off x="10272465" y="7523213"/>
            <a:ext cx="1462339" cy="157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2"/>
          <p:cNvPicPr preferRelativeResize="0"/>
          <p:nvPr/>
        </p:nvPicPr>
        <p:blipFill rotWithShape="1">
          <a:blip r:embed="rId7">
            <a:alphaModFix/>
          </a:blip>
          <a:srcRect l="10305" t="1733" r="25793" b="52026"/>
          <a:stretch/>
        </p:blipFill>
        <p:spPr>
          <a:xfrm>
            <a:off x="2259257" y="7523213"/>
            <a:ext cx="1462339" cy="158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2"/>
          <p:cNvPicPr preferRelativeResize="0"/>
          <p:nvPr/>
        </p:nvPicPr>
        <p:blipFill rotWithShape="1">
          <a:blip r:embed="rId8">
            <a:alphaModFix/>
          </a:blip>
          <a:srcRect l="9327" t="6389" r="30913" b="50702"/>
          <a:stretch/>
        </p:blipFill>
        <p:spPr>
          <a:xfrm>
            <a:off x="6553196" y="7523213"/>
            <a:ext cx="1462339" cy="1575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42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8" name="Google Shape;718;p42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9" name="Google Shape;719;p42"/>
          <p:cNvGrpSpPr/>
          <p:nvPr/>
        </p:nvGrpSpPr>
        <p:grpSpPr>
          <a:xfrm>
            <a:off x="7929136" y="3955854"/>
            <a:ext cx="2429700" cy="624998"/>
            <a:chOff x="7929136" y="3955854"/>
            <a:chExt cx="2429700" cy="624998"/>
          </a:xfrm>
        </p:grpSpPr>
        <p:sp>
          <p:nvSpPr>
            <p:cNvPr id="720" name="Google Shape;720;p42"/>
            <p:cNvSpPr txBox="1"/>
            <p:nvPr/>
          </p:nvSpPr>
          <p:spPr>
            <a:xfrm>
              <a:off x="7929136" y="3955854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21" name="Google Shape;721;p42"/>
            <p:cNvSpPr txBox="1"/>
            <p:nvPr/>
          </p:nvSpPr>
          <p:spPr>
            <a:xfrm>
              <a:off x="7929136" y="4273052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722" name="Google Shape;722;p42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CHART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23" name="Google Shape;723;p42"/>
          <p:cNvCxnSpPr/>
          <p:nvPr/>
        </p:nvCxnSpPr>
        <p:spPr>
          <a:xfrm>
            <a:off x="12029306" y="6260145"/>
            <a:ext cx="20992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4" name="Google Shape;724;p42"/>
          <p:cNvCxnSpPr/>
          <p:nvPr/>
        </p:nvCxnSpPr>
        <p:spPr>
          <a:xfrm>
            <a:off x="4159415" y="6260145"/>
            <a:ext cx="2099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5" name="Google Shape;725;p42"/>
          <p:cNvPicPr preferRelativeResize="0"/>
          <p:nvPr/>
        </p:nvPicPr>
        <p:blipFill rotWithShape="1">
          <a:blip r:embed="rId9">
            <a:alphaModFix/>
          </a:blip>
          <a:srcRect l="22790" r="10104" b="51816"/>
          <a:stretch/>
        </p:blipFill>
        <p:spPr>
          <a:xfrm>
            <a:off x="12347776" y="4685118"/>
            <a:ext cx="1462339" cy="1575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42"/>
          <p:cNvGrpSpPr/>
          <p:nvPr/>
        </p:nvGrpSpPr>
        <p:grpSpPr>
          <a:xfrm>
            <a:off x="3994191" y="6457702"/>
            <a:ext cx="2429700" cy="624998"/>
            <a:chOff x="3994191" y="6457702"/>
            <a:chExt cx="2429700" cy="624998"/>
          </a:xfrm>
        </p:grpSpPr>
        <p:sp>
          <p:nvSpPr>
            <p:cNvPr id="727" name="Google Shape;727;p42"/>
            <p:cNvSpPr txBox="1"/>
            <p:nvPr/>
          </p:nvSpPr>
          <p:spPr>
            <a:xfrm>
              <a:off x="3994191" y="6457702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28" name="Google Shape;728;p42"/>
            <p:cNvSpPr txBox="1"/>
            <p:nvPr/>
          </p:nvSpPr>
          <p:spPr>
            <a:xfrm>
              <a:off x="3994191" y="6774900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729" name="Google Shape;729;p42"/>
          <p:cNvGrpSpPr/>
          <p:nvPr/>
        </p:nvGrpSpPr>
        <p:grpSpPr>
          <a:xfrm>
            <a:off x="1779212" y="9297401"/>
            <a:ext cx="2429700" cy="624998"/>
            <a:chOff x="1779212" y="9297401"/>
            <a:chExt cx="2429700" cy="624998"/>
          </a:xfrm>
        </p:grpSpPr>
        <p:sp>
          <p:nvSpPr>
            <p:cNvPr id="730" name="Google Shape;730;p42"/>
            <p:cNvSpPr txBox="1"/>
            <p:nvPr/>
          </p:nvSpPr>
          <p:spPr>
            <a:xfrm>
              <a:off x="1779212" y="9297401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31" name="Google Shape;731;p42"/>
            <p:cNvSpPr txBox="1"/>
            <p:nvPr/>
          </p:nvSpPr>
          <p:spPr>
            <a:xfrm>
              <a:off x="1779212" y="9614599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732" name="Google Shape;732;p42"/>
          <p:cNvGrpSpPr/>
          <p:nvPr/>
        </p:nvGrpSpPr>
        <p:grpSpPr>
          <a:xfrm>
            <a:off x="6069502" y="9297401"/>
            <a:ext cx="2429700" cy="624998"/>
            <a:chOff x="6069502" y="9297401"/>
            <a:chExt cx="2429700" cy="624998"/>
          </a:xfrm>
        </p:grpSpPr>
        <p:sp>
          <p:nvSpPr>
            <p:cNvPr id="733" name="Google Shape;733;p42"/>
            <p:cNvSpPr txBox="1"/>
            <p:nvPr/>
          </p:nvSpPr>
          <p:spPr>
            <a:xfrm>
              <a:off x="6069502" y="9297401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34" name="Google Shape;734;p42"/>
            <p:cNvSpPr txBox="1"/>
            <p:nvPr/>
          </p:nvSpPr>
          <p:spPr>
            <a:xfrm>
              <a:off x="6069502" y="9614599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735" name="Google Shape;735;p42"/>
          <p:cNvGrpSpPr/>
          <p:nvPr/>
        </p:nvGrpSpPr>
        <p:grpSpPr>
          <a:xfrm>
            <a:off x="9788771" y="9297401"/>
            <a:ext cx="2429700" cy="624998"/>
            <a:chOff x="9788771" y="9297401"/>
            <a:chExt cx="2429700" cy="624998"/>
          </a:xfrm>
        </p:grpSpPr>
        <p:sp>
          <p:nvSpPr>
            <p:cNvPr id="736" name="Google Shape;736;p42"/>
            <p:cNvSpPr txBox="1"/>
            <p:nvPr/>
          </p:nvSpPr>
          <p:spPr>
            <a:xfrm>
              <a:off x="9788771" y="9297401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37" name="Google Shape;737;p42"/>
            <p:cNvSpPr txBox="1"/>
            <p:nvPr/>
          </p:nvSpPr>
          <p:spPr>
            <a:xfrm>
              <a:off x="9788771" y="9614599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738" name="Google Shape;738;p42"/>
          <p:cNvGrpSpPr/>
          <p:nvPr/>
        </p:nvGrpSpPr>
        <p:grpSpPr>
          <a:xfrm>
            <a:off x="14082710" y="9297401"/>
            <a:ext cx="2429700" cy="624998"/>
            <a:chOff x="14082710" y="9297401"/>
            <a:chExt cx="2429700" cy="624998"/>
          </a:xfrm>
        </p:grpSpPr>
        <p:sp>
          <p:nvSpPr>
            <p:cNvPr id="739" name="Google Shape;739;p42"/>
            <p:cNvSpPr txBox="1"/>
            <p:nvPr/>
          </p:nvSpPr>
          <p:spPr>
            <a:xfrm>
              <a:off x="14082710" y="9297401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40" name="Google Shape;740;p42"/>
            <p:cNvSpPr txBox="1"/>
            <p:nvPr/>
          </p:nvSpPr>
          <p:spPr>
            <a:xfrm>
              <a:off x="14082710" y="9614599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741" name="Google Shape;741;p42"/>
          <p:cNvGrpSpPr/>
          <p:nvPr/>
        </p:nvGrpSpPr>
        <p:grpSpPr>
          <a:xfrm>
            <a:off x="11864082" y="6457702"/>
            <a:ext cx="2429700" cy="624998"/>
            <a:chOff x="11864082" y="6457702"/>
            <a:chExt cx="2429700" cy="624998"/>
          </a:xfrm>
        </p:grpSpPr>
        <p:sp>
          <p:nvSpPr>
            <p:cNvPr id="742" name="Google Shape;742;p42"/>
            <p:cNvSpPr txBox="1"/>
            <p:nvPr/>
          </p:nvSpPr>
          <p:spPr>
            <a:xfrm>
              <a:off x="11864082" y="6457702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43" name="Google Shape;743;p42"/>
            <p:cNvSpPr txBox="1"/>
            <p:nvPr/>
          </p:nvSpPr>
          <p:spPr>
            <a:xfrm>
              <a:off x="11864082" y="6774900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"/>
          <p:cNvSpPr txBox="1"/>
          <p:nvPr/>
        </p:nvSpPr>
        <p:spPr>
          <a:xfrm>
            <a:off x="1028700" y="7588250"/>
            <a:ext cx="5059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Use these design resources in your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Canva Presentation. Happy designing!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Don't forget to delete this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page before presenting. 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749" name="Google Shape;7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235" y="1201256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0002" y="112816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9622" y="1053200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35855" y="1201256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7264" y="112816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64741" y="1053200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36885" y="1053200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37249" y="1053200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05196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18805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32414" y="3064911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436352" y="3060768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598101" y="3064911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952783" y="3064911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15097" y="3064911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640108" y="3165916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29092" y="4980429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31395" y="498042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681294" y="498042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195396" y="4980429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708114" y="4980429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288451" y="4980429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655752" y="5046621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517850" y="6679656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869538" y="6647007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949632" y="6647007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214044" y="6647007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295741" y="6739185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891558" y="6647007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446078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764984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724342" y="8479532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768216" y="8479532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998413" y="8479532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298840" y="8479532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315482" y="8479532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3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723404" y="8479532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5306502" y="8580080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3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858720" y="8479532"/>
            <a:ext cx="689398" cy="788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Google Shape;788;p43"/>
          <p:cNvCxnSpPr/>
          <p:nvPr/>
        </p:nvCxnSpPr>
        <p:spPr>
          <a:xfrm rot="5400000">
            <a:off x="1440722" y="5129212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43"/>
          <p:cNvSpPr txBox="1"/>
          <p:nvPr/>
        </p:nvSpPr>
        <p:spPr>
          <a:xfrm>
            <a:off x="914400" y="1271587"/>
            <a:ext cx="52080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RESOURCE 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44"/>
          <p:cNvPicPr preferRelativeResize="0"/>
          <p:nvPr/>
        </p:nvPicPr>
        <p:blipFill rotWithShape="1">
          <a:blip r:embed="rId3">
            <a:alphaModFix amt="20999"/>
          </a:blip>
          <a:srcRect t="7786" b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4"/>
          <p:cNvPicPr preferRelativeResize="0"/>
          <p:nvPr/>
        </p:nvPicPr>
        <p:blipFill rotWithShape="1">
          <a:blip r:embed="rId4">
            <a:alphaModFix/>
          </a:blip>
          <a:srcRect t="5934" b="5934"/>
          <a:stretch/>
        </p:blipFill>
        <p:spPr>
          <a:xfrm>
            <a:off x="7074009" y="1028700"/>
            <a:ext cx="4139982" cy="86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4"/>
          <p:cNvSpPr txBox="1"/>
          <p:nvPr/>
        </p:nvSpPr>
        <p:spPr>
          <a:xfrm>
            <a:off x="2729011" y="3485089"/>
            <a:ext cx="128484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Free templates for all your presentation needs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981941" y="8319297"/>
            <a:ext cx="3839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For PowerPoint,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Google Slides, and Canva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798" name="Google Shape;798;p44"/>
          <p:cNvSpPr txBox="1"/>
          <p:nvPr/>
        </p:nvSpPr>
        <p:spPr>
          <a:xfrm>
            <a:off x="5012392" y="8319297"/>
            <a:ext cx="3839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100% free for personal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or commercial use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799" name="Google Shape;799;p44"/>
          <p:cNvSpPr txBox="1"/>
          <p:nvPr/>
        </p:nvSpPr>
        <p:spPr>
          <a:xfrm>
            <a:off x="9106453" y="8319297"/>
            <a:ext cx="3839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Ready to use, professional,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and customizable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00" name="Google Shape;800;p44"/>
          <p:cNvSpPr txBox="1"/>
          <p:nvPr/>
        </p:nvSpPr>
        <p:spPr>
          <a:xfrm>
            <a:off x="13420258" y="8319297"/>
            <a:ext cx="3839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Blow your audience away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with attractive visuals</a:t>
            </a:r>
            <a:endParaRPr sz="2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01" name="Google Shape;801;p44"/>
          <p:cNvCxnSpPr/>
          <p:nvPr/>
        </p:nvCxnSpPr>
        <p:spPr>
          <a:xfrm>
            <a:off x="1128712" y="2889905"/>
            <a:ext cx="16030575" cy="0"/>
          </a:xfrm>
          <a:prstGeom prst="straightConnector1">
            <a:avLst/>
          </a:prstGeom>
          <a:noFill/>
          <a:ln w="28575" cap="flat" cmpd="sng">
            <a:solidFill>
              <a:srgbClr val="EBE8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2" name="Google Shape;802;p44"/>
          <p:cNvCxnSpPr/>
          <p:nvPr/>
        </p:nvCxnSpPr>
        <p:spPr>
          <a:xfrm>
            <a:off x="1128712" y="6405514"/>
            <a:ext cx="16030575" cy="0"/>
          </a:xfrm>
          <a:prstGeom prst="straightConnector1">
            <a:avLst/>
          </a:prstGeom>
          <a:noFill/>
          <a:ln w="28575" cap="flat" cmpd="sng">
            <a:solidFill>
              <a:srgbClr val="EBE8E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3" name="Google Shape;80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2865" y="7281976"/>
            <a:ext cx="818095" cy="73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5123" y="7281976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31596" y="7351338"/>
            <a:ext cx="616366" cy="70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2900" y="7196089"/>
            <a:ext cx="644312" cy="881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4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08" name="Google Shape;808;p4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809" name="Google Shape;809;p4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810" name="Google Shape;810;p4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EBE8E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9"/>
          <p:cNvGrpSpPr/>
          <p:nvPr/>
        </p:nvGrpSpPr>
        <p:grpSpPr>
          <a:xfrm>
            <a:off x="1263223" y="2556649"/>
            <a:ext cx="3720522" cy="3693737"/>
            <a:chOff x="3971703" y="4428772"/>
            <a:chExt cx="2532711" cy="2544064"/>
          </a:xfrm>
        </p:grpSpPr>
        <p:sp>
          <p:nvSpPr>
            <p:cNvPr id="609" name="Google Shape;609;p39"/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0" name="Google Shape;610;p39"/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1" name="Google Shape;611;p39"/>
            <p:cNvSpPr txBox="1"/>
            <p:nvPr/>
          </p:nvSpPr>
          <p:spPr>
            <a:xfrm>
              <a:off x="4323869" y="5112696"/>
              <a:ext cx="1828200" cy="491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altLang="zh-TW" sz="3200" b="0" i="0" u="none" strike="noStrike" cap="none" dirty="0" err="1">
                  <a:solidFill>
                    <a:srgbClr val="EBE8E2"/>
                  </a:solidFill>
                  <a:latin typeface="+mj-ea"/>
                  <a:ea typeface="+mj-ea"/>
                  <a:cs typeface="Merriweather"/>
                  <a:sym typeface="Merriweather"/>
                </a:rPr>
                <a:t>DecisionTree</a:t>
              </a:r>
              <a:endParaRPr sz="3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erriweather"/>
                <a:sym typeface="Merriweather"/>
              </a:endParaRPr>
            </a:p>
          </p:txBody>
        </p:sp>
        <p:sp>
          <p:nvSpPr>
            <p:cNvPr id="612" name="Google Shape;612;p39"/>
            <p:cNvSpPr txBox="1"/>
            <p:nvPr/>
          </p:nvSpPr>
          <p:spPr>
            <a:xfrm>
              <a:off x="4303120" y="5769793"/>
              <a:ext cx="1983249" cy="430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 b="0" i="0" u="none" strike="noStrike" cap="none" dirty="0">
                  <a:solidFill>
                    <a:srgbClr val="EBE8E2"/>
                  </a:solidFill>
                  <a:latin typeface="+mj-ea"/>
                  <a:ea typeface="+mj-ea"/>
                  <a:cs typeface="Alegreya Sans Medium"/>
                  <a:sym typeface="Alegreya Sans Medium"/>
                </a:rPr>
                <a:t>Accuracy:0.8642</a:t>
              </a:r>
              <a:endParaRPr sz="2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627" name="Google Shape;627;p3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99;p14">
            <a:extLst>
              <a:ext uri="{FF2B5EF4-FFF2-40B4-BE49-F238E27FC236}">
                <a16:creationId xmlns:a16="http://schemas.microsoft.com/office/drawing/2014/main" id="{D1E0B92E-0609-8D9F-69D7-FF813712F534}"/>
              </a:ext>
            </a:extLst>
          </p:cNvPr>
          <p:cNvSpPr txBox="1"/>
          <p:nvPr/>
        </p:nvSpPr>
        <p:spPr>
          <a:xfrm>
            <a:off x="914400" y="733425"/>
            <a:ext cx="10742100" cy="12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zh-TW" altLang="en-US" sz="6000" dirty="0">
                <a:latin typeface="+mj-ea"/>
                <a:ea typeface="+mj-ea"/>
                <a:cs typeface="Merriweather"/>
                <a:sym typeface="Merriweather"/>
              </a:rPr>
              <a:t>模型結果</a:t>
            </a:r>
            <a:endParaRPr sz="6000" b="0" i="0" u="none" strike="noStrike" cap="none" dirty="0">
              <a:solidFill>
                <a:srgbClr val="000000"/>
              </a:solidFill>
              <a:latin typeface="+mj-ea"/>
              <a:ea typeface="+mj-ea"/>
              <a:cs typeface="Merriweather"/>
              <a:sym typeface="Merriweather"/>
            </a:endParaRPr>
          </a:p>
        </p:txBody>
      </p:sp>
      <p:cxnSp>
        <p:nvCxnSpPr>
          <p:cNvPr id="9" name="Google Shape;86;p13">
            <a:extLst>
              <a:ext uri="{FF2B5EF4-FFF2-40B4-BE49-F238E27FC236}">
                <a16:creationId xmlns:a16="http://schemas.microsoft.com/office/drawing/2014/main" id="{FCE83ACF-686A-7285-BDBB-E5036AF80456}"/>
              </a:ext>
            </a:extLst>
          </p:cNvPr>
          <p:cNvCxnSpPr>
            <a:cxnSpLocks/>
          </p:cNvCxnSpPr>
          <p:nvPr/>
        </p:nvCxnSpPr>
        <p:spPr>
          <a:xfrm>
            <a:off x="1724024" y="1869758"/>
            <a:ext cx="100393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Google Shape;608;p39">
            <a:extLst>
              <a:ext uri="{FF2B5EF4-FFF2-40B4-BE49-F238E27FC236}">
                <a16:creationId xmlns:a16="http://schemas.microsoft.com/office/drawing/2014/main" id="{A2949E14-3E0C-E403-9328-10B6980D8B61}"/>
              </a:ext>
            </a:extLst>
          </p:cNvPr>
          <p:cNvGrpSpPr/>
          <p:nvPr/>
        </p:nvGrpSpPr>
        <p:grpSpPr>
          <a:xfrm>
            <a:off x="8183026" y="2535808"/>
            <a:ext cx="3720522" cy="3693737"/>
            <a:chOff x="3971703" y="4428772"/>
            <a:chExt cx="2532711" cy="2544064"/>
          </a:xfrm>
        </p:grpSpPr>
        <p:sp>
          <p:nvSpPr>
            <p:cNvPr id="11" name="Google Shape;609;p39">
              <a:extLst>
                <a:ext uri="{FF2B5EF4-FFF2-40B4-BE49-F238E27FC236}">
                  <a16:creationId xmlns:a16="http://schemas.microsoft.com/office/drawing/2014/main" id="{17B4337D-BABF-FFDC-4384-123613D45219}"/>
                </a:ext>
              </a:extLst>
            </p:cNvPr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610;p39">
              <a:extLst>
                <a:ext uri="{FF2B5EF4-FFF2-40B4-BE49-F238E27FC236}">
                  <a16:creationId xmlns:a16="http://schemas.microsoft.com/office/drawing/2014/main" id="{52ED9F2B-AC53-B7AB-CA6C-3A1F75127947}"/>
                </a:ext>
              </a:extLst>
            </p:cNvPr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611;p39">
              <a:extLst>
                <a:ext uri="{FF2B5EF4-FFF2-40B4-BE49-F238E27FC236}">
                  <a16:creationId xmlns:a16="http://schemas.microsoft.com/office/drawing/2014/main" id="{2BA7E4EF-4BF3-54C8-9C81-6913A882B009}"/>
                </a:ext>
              </a:extLst>
            </p:cNvPr>
            <p:cNvSpPr txBox="1"/>
            <p:nvPr/>
          </p:nvSpPr>
          <p:spPr>
            <a:xfrm>
              <a:off x="4282371" y="5112696"/>
              <a:ext cx="1983248" cy="491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altLang="zh-TW" sz="3200" b="0" i="0" u="none" strike="noStrike" cap="none" dirty="0" err="1">
                  <a:solidFill>
                    <a:srgbClr val="EBE8E2"/>
                  </a:solidFill>
                  <a:latin typeface="+mj-ea"/>
                  <a:ea typeface="+mj-ea"/>
                  <a:cs typeface="Merriweather"/>
                  <a:sym typeface="Merriweather"/>
                </a:rPr>
                <a:t>RandomForest</a:t>
              </a:r>
              <a:endParaRPr sz="3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erriweather"/>
                <a:sym typeface="Merriweather"/>
              </a:endParaRPr>
            </a:p>
          </p:txBody>
        </p:sp>
        <p:sp>
          <p:nvSpPr>
            <p:cNvPr id="14" name="Google Shape;612;p39">
              <a:extLst>
                <a:ext uri="{FF2B5EF4-FFF2-40B4-BE49-F238E27FC236}">
                  <a16:creationId xmlns:a16="http://schemas.microsoft.com/office/drawing/2014/main" id="{B8770363-2712-EAE3-774E-5A7BCA8695C2}"/>
                </a:ext>
              </a:extLst>
            </p:cNvPr>
            <p:cNvSpPr txBox="1"/>
            <p:nvPr/>
          </p:nvSpPr>
          <p:spPr>
            <a:xfrm>
              <a:off x="4303120" y="5769793"/>
              <a:ext cx="1983249" cy="430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 b="0" i="0" u="none" strike="noStrike" cap="none" dirty="0">
                  <a:solidFill>
                    <a:srgbClr val="EBE8E2"/>
                  </a:solidFill>
                  <a:latin typeface="+mj-ea"/>
                  <a:ea typeface="+mj-ea"/>
                  <a:cs typeface="Alegreya Sans Medium"/>
                  <a:sym typeface="Alegreya Sans Medium"/>
                </a:rPr>
                <a:t>Accuracy:0.8953</a:t>
              </a:r>
              <a:endParaRPr sz="2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608;p39">
            <a:extLst>
              <a:ext uri="{FF2B5EF4-FFF2-40B4-BE49-F238E27FC236}">
                <a16:creationId xmlns:a16="http://schemas.microsoft.com/office/drawing/2014/main" id="{83BBE2DD-E82B-31BB-2C50-D6984C639676}"/>
              </a:ext>
            </a:extLst>
          </p:cNvPr>
          <p:cNvGrpSpPr/>
          <p:nvPr/>
        </p:nvGrpSpPr>
        <p:grpSpPr>
          <a:xfrm>
            <a:off x="4741355" y="5831262"/>
            <a:ext cx="3720522" cy="3693737"/>
            <a:chOff x="3971703" y="4428772"/>
            <a:chExt cx="2532711" cy="2544064"/>
          </a:xfrm>
        </p:grpSpPr>
        <p:sp>
          <p:nvSpPr>
            <p:cNvPr id="16" name="Google Shape;609;p39">
              <a:extLst>
                <a:ext uri="{FF2B5EF4-FFF2-40B4-BE49-F238E27FC236}">
                  <a16:creationId xmlns:a16="http://schemas.microsoft.com/office/drawing/2014/main" id="{A6F2E2A0-BB7A-45C1-CD92-F885EE0D7E0E}"/>
                </a:ext>
              </a:extLst>
            </p:cNvPr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Google Shape;610;p39">
              <a:extLst>
                <a:ext uri="{FF2B5EF4-FFF2-40B4-BE49-F238E27FC236}">
                  <a16:creationId xmlns:a16="http://schemas.microsoft.com/office/drawing/2014/main" id="{ECDB479F-5439-9004-7386-6F6E8AB3622D}"/>
                </a:ext>
              </a:extLst>
            </p:cNvPr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611;p39">
              <a:extLst>
                <a:ext uri="{FF2B5EF4-FFF2-40B4-BE49-F238E27FC236}">
                  <a16:creationId xmlns:a16="http://schemas.microsoft.com/office/drawing/2014/main" id="{06D7063F-530F-EE25-E659-03E4EFEE8801}"/>
                </a:ext>
              </a:extLst>
            </p:cNvPr>
            <p:cNvSpPr txBox="1"/>
            <p:nvPr/>
          </p:nvSpPr>
          <p:spPr>
            <a:xfrm>
              <a:off x="4323869" y="5112696"/>
              <a:ext cx="1828200" cy="491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altLang="zh-TW" sz="3200" b="0" i="0" u="none" strike="noStrike" cap="none" dirty="0">
                  <a:solidFill>
                    <a:srgbClr val="EBE8E2"/>
                  </a:solidFill>
                  <a:latin typeface="+mj-ea"/>
                  <a:ea typeface="+mj-ea"/>
                  <a:cs typeface="Merriweather"/>
                  <a:sym typeface="Merriweather"/>
                </a:rPr>
                <a:t>KNN</a:t>
              </a:r>
              <a:endParaRPr sz="3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erriweather"/>
                <a:sym typeface="Merriweather"/>
              </a:endParaRPr>
            </a:p>
          </p:txBody>
        </p:sp>
        <p:sp>
          <p:nvSpPr>
            <p:cNvPr id="19" name="Google Shape;612;p39">
              <a:extLst>
                <a:ext uri="{FF2B5EF4-FFF2-40B4-BE49-F238E27FC236}">
                  <a16:creationId xmlns:a16="http://schemas.microsoft.com/office/drawing/2014/main" id="{FFF5BD0F-B86F-FC95-F429-DE33E2CC49D5}"/>
                </a:ext>
              </a:extLst>
            </p:cNvPr>
            <p:cNvSpPr txBox="1"/>
            <p:nvPr/>
          </p:nvSpPr>
          <p:spPr>
            <a:xfrm>
              <a:off x="4303120" y="5769793"/>
              <a:ext cx="1983249" cy="430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 b="0" i="0" u="none" strike="noStrike" cap="none" dirty="0">
                  <a:solidFill>
                    <a:srgbClr val="EBE8E2"/>
                  </a:solidFill>
                  <a:latin typeface="+mj-ea"/>
                  <a:ea typeface="+mj-ea"/>
                  <a:cs typeface="Alegreya Sans Medium"/>
                  <a:sym typeface="Alegreya Sans Medium"/>
                </a:rPr>
                <a:t>Accuracy:0.8838</a:t>
              </a:r>
              <a:endParaRPr sz="2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0" name="Google Shape;608;p39">
            <a:extLst>
              <a:ext uri="{FF2B5EF4-FFF2-40B4-BE49-F238E27FC236}">
                <a16:creationId xmlns:a16="http://schemas.microsoft.com/office/drawing/2014/main" id="{0697ED0A-FCF7-D6E7-32ED-DDC4080960FB}"/>
              </a:ext>
            </a:extLst>
          </p:cNvPr>
          <p:cNvGrpSpPr/>
          <p:nvPr/>
        </p:nvGrpSpPr>
        <p:grpSpPr>
          <a:xfrm>
            <a:off x="11594492" y="5859838"/>
            <a:ext cx="3720522" cy="3693737"/>
            <a:chOff x="3971703" y="4428772"/>
            <a:chExt cx="2532711" cy="2544064"/>
          </a:xfrm>
        </p:grpSpPr>
        <p:sp>
          <p:nvSpPr>
            <p:cNvPr id="21" name="Google Shape;609;p39">
              <a:extLst>
                <a:ext uri="{FF2B5EF4-FFF2-40B4-BE49-F238E27FC236}">
                  <a16:creationId xmlns:a16="http://schemas.microsoft.com/office/drawing/2014/main" id="{3613DC21-43A9-4264-24FE-0A0BFABFBA84}"/>
                </a:ext>
              </a:extLst>
            </p:cNvPr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610;p39">
              <a:extLst>
                <a:ext uri="{FF2B5EF4-FFF2-40B4-BE49-F238E27FC236}">
                  <a16:creationId xmlns:a16="http://schemas.microsoft.com/office/drawing/2014/main" id="{46836643-4C2E-77AB-A04F-E8B5AD400EE4}"/>
                </a:ext>
              </a:extLst>
            </p:cNvPr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611;p39">
              <a:extLst>
                <a:ext uri="{FF2B5EF4-FFF2-40B4-BE49-F238E27FC236}">
                  <a16:creationId xmlns:a16="http://schemas.microsoft.com/office/drawing/2014/main" id="{ED66D08A-2731-6048-2066-5C632FFF32AE}"/>
                </a:ext>
              </a:extLst>
            </p:cNvPr>
            <p:cNvSpPr txBox="1"/>
            <p:nvPr/>
          </p:nvSpPr>
          <p:spPr>
            <a:xfrm>
              <a:off x="4323869" y="5112696"/>
              <a:ext cx="1828200" cy="491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/>
                <a:buNone/>
              </a:pPr>
              <a:r>
                <a:rPr lang="en-US" altLang="zh-TW" sz="3200" b="0" i="0" u="none" strike="noStrike" cap="none" dirty="0" err="1">
                  <a:solidFill>
                    <a:srgbClr val="EBE8E2"/>
                  </a:solidFill>
                  <a:latin typeface="+mj-ea"/>
                  <a:ea typeface="+mj-ea"/>
                  <a:cs typeface="Merriweather"/>
                  <a:sym typeface="Merriweather"/>
                </a:rPr>
                <a:t>XGBoost</a:t>
              </a:r>
              <a:endParaRPr sz="32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Merriweather"/>
                <a:sym typeface="Merriweather"/>
              </a:endParaRPr>
            </a:p>
          </p:txBody>
        </p:sp>
        <p:sp>
          <p:nvSpPr>
            <p:cNvPr id="24" name="Google Shape;612;p39">
              <a:extLst>
                <a:ext uri="{FF2B5EF4-FFF2-40B4-BE49-F238E27FC236}">
                  <a16:creationId xmlns:a16="http://schemas.microsoft.com/office/drawing/2014/main" id="{C1C42276-91C2-644C-DC6E-2EF264CA9221}"/>
                </a:ext>
              </a:extLst>
            </p:cNvPr>
            <p:cNvSpPr txBox="1"/>
            <p:nvPr/>
          </p:nvSpPr>
          <p:spPr>
            <a:xfrm>
              <a:off x="4303120" y="5769793"/>
              <a:ext cx="1983249" cy="430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800" b="0" i="0" u="none" strike="noStrike" cap="none" dirty="0">
                  <a:solidFill>
                    <a:srgbClr val="EBE8E2"/>
                  </a:solidFill>
                  <a:latin typeface="+mj-ea"/>
                  <a:ea typeface="+mj-ea"/>
                  <a:cs typeface="Alegreya Sans Medium"/>
                  <a:sym typeface="Alegreya Sans Medium"/>
                </a:rPr>
                <a:t>Accuracy:0.8995</a:t>
              </a:r>
              <a:endParaRPr sz="2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legreya Sans Medium"/>
                <a:sym typeface="Alegreya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87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759" y="5754272"/>
            <a:ext cx="3759252" cy="3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421" y="5754272"/>
            <a:ext cx="2432466" cy="3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65433" y="5754272"/>
            <a:ext cx="4270746" cy="2470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5"/>
          <p:cNvGrpSpPr/>
          <p:nvPr/>
        </p:nvGrpSpPr>
        <p:grpSpPr>
          <a:xfrm>
            <a:off x="773184" y="2816534"/>
            <a:ext cx="4622841" cy="2694792"/>
            <a:chOff x="0" y="-123825"/>
            <a:chExt cx="6163788" cy="3593057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38088" y="1581032"/>
              <a:ext cx="6125700" cy="18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Click on the "Canva" button next to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this presentation. Start editing your presentation. You may need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to sign in to your Canva account.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3810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23" name="Google Shape;123;p15"/>
            <p:cNvCxnSpPr/>
            <p:nvPr/>
          </p:nvCxnSpPr>
          <p:spPr>
            <a:xfrm>
              <a:off x="0" y="1398980"/>
              <a:ext cx="61256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" name="Google Shape;124;p15"/>
          <p:cNvGrpSpPr/>
          <p:nvPr/>
        </p:nvGrpSpPr>
        <p:grpSpPr>
          <a:xfrm>
            <a:off x="6864670" y="2817776"/>
            <a:ext cx="4083705" cy="2324070"/>
            <a:chOff x="0" y="-123825"/>
            <a:chExt cx="5444940" cy="309876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59540" y="1579335"/>
              <a:ext cx="52854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Click on the "Share" button on the top right corner in Canva and click on "More" at the bottom of the menu.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7" name="Google Shape;127;p15"/>
            <p:cNvCxnSpPr/>
            <p:nvPr/>
          </p:nvCxnSpPr>
          <p:spPr>
            <a:xfrm>
              <a:off x="208127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" name="Google Shape;128;p15"/>
          <p:cNvGrpSpPr/>
          <p:nvPr/>
        </p:nvGrpSpPr>
        <p:grpSpPr>
          <a:xfrm>
            <a:off x="12265425" y="2817776"/>
            <a:ext cx="4639950" cy="2319324"/>
            <a:chOff x="-11" y="-123825"/>
            <a:chExt cx="6186600" cy="3092432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-11" y="1573007"/>
              <a:ext cx="61866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Enter "PowerPoint" in the search bar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and click on the PowerPoint icon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to download.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>
              <a:off x="0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15"/>
          <p:cNvSpPr txBox="1"/>
          <p:nvPr/>
        </p:nvSpPr>
        <p:spPr>
          <a:xfrm>
            <a:off x="914400" y="742950"/>
            <a:ext cx="163449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DOWNLOAD THIS PRESENTATION AS 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POWERPOINT TEMPLATE IN 3 STEPS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4" name="Google Shape;134;p1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35" name="Google Shape;135;p1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F75159D-66B7-7F01-5C9D-CD68F6FF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864" y="1723547"/>
            <a:ext cx="6430272" cy="683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5433" y="6095412"/>
            <a:ext cx="4036019" cy="2253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6"/>
          <p:cNvGrpSpPr/>
          <p:nvPr/>
        </p:nvGrpSpPr>
        <p:grpSpPr>
          <a:xfrm>
            <a:off x="12265433" y="2817776"/>
            <a:ext cx="4639950" cy="3432211"/>
            <a:chOff x="0" y="-123825"/>
            <a:chExt cx="6186600" cy="4576281"/>
          </a:xfrm>
        </p:grpSpPr>
        <p:sp>
          <p:nvSpPr>
            <p:cNvPr id="143" name="Google Shape;143;p16"/>
            <p:cNvSpPr txBox="1"/>
            <p:nvPr/>
          </p:nvSpPr>
          <p:spPr>
            <a:xfrm>
              <a:off x="0" y="1579356"/>
              <a:ext cx="61866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Enter "Google Drive" in the search bar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and click on the Google Drive icon to add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this design as a Google slide in your G Drive.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It will ask you to link your Google account to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Canva the first time.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5" name="Google Shape;145;p16"/>
            <p:cNvCxnSpPr/>
            <p:nvPr/>
          </p:nvCxnSpPr>
          <p:spPr>
            <a:xfrm>
              <a:off x="0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46" name="Google Shape;146;p1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7" name="Google Shape;147;p16"/>
          <p:cNvGrpSpPr/>
          <p:nvPr/>
        </p:nvGrpSpPr>
        <p:grpSpPr>
          <a:xfrm>
            <a:off x="773184" y="2816534"/>
            <a:ext cx="4622841" cy="2694792"/>
            <a:chOff x="0" y="-123825"/>
            <a:chExt cx="6163788" cy="3593057"/>
          </a:xfrm>
        </p:grpSpPr>
        <p:sp>
          <p:nvSpPr>
            <p:cNvPr id="148" name="Google Shape;148;p16"/>
            <p:cNvSpPr txBox="1"/>
            <p:nvPr/>
          </p:nvSpPr>
          <p:spPr>
            <a:xfrm>
              <a:off x="3810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9" name="Google Shape;149;p16"/>
            <p:cNvCxnSpPr/>
            <p:nvPr/>
          </p:nvCxnSpPr>
          <p:spPr>
            <a:xfrm>
              <a:off x="0" y="1398980"/>
              <a:ext cx="61256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6"/>
            <p:cNvSpPr txBox="1"/>
            <p:nvPr/>
          </p:nvSpPr>
          <p:spPr>
            <a:xfrm>
              <a:off x="38088" y="1581032"/>
              <a:ext cx="6125700" cy="18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Click on the "Canva" button next to 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this presentation. Start editing your presentation. You may need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to sign in to your Canva account.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759" y="5754272"/>
            <a:ext cx="3759252" cy="379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6864670" y="2817776"/>
            <a:ext cx="4083705" cy="2324072"/>
            <a:chOff x="0" y="-123825"/>
            <a:chExt cx="5444940" cy="3098763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lang="en-US" sz="6799" b="0" i="0" u="none" strike="noStrike" cap="none">
                  <a:solidFill>
                    <a:srgbClr val="CFC9BD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54" name="Google Shape;154;p16"/>
            <p:cNvCxnSpPr/>
            <p:nvPr/>
          </p:nvCxnSpPr>
          <p:spPr>
            <a:xfrm>
              <a:off x="208127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" name="Google Shape;155;p16"/>
            <p:cNvSpPr txBox="1"/>
            <p:nvPr/>
          </p:nvSpPr>
          <p:spPr>
            <a:xfrm>
              <a:off x="159540" y="1579338"/>
              <a:ext cx="52854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Click on the "Share" button on the top right corner in Canva and click on "More" at the bottom of the menu.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56" name="Google Shape;15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5421" y="5754272"/>
            <a:ext cx="2432466" cy="37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914400" y="742950"/>
            <a:ext cx="163449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DOWNLOAD THIS PRESENTATION AS A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SLIDE TEMPLATE IN 3 STEPS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8" name="Google Shape;158;p1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59" name="Google Shape;159;p1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4707093" y="6630269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1591295" y="6629732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241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t="25862" b="27138"/>
          <a:stretch/>
        </p:blipFill>
        <p:spPr>
          <a:xfrm>
            <a:off x="0" y="0"/>
            <a:ext cx="17159288" cy="604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914400" y="733425"/>
            <a:ext cx="10742100" cy="2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AN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AGENDA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74" name="Google Shape;174;p1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8"/>
          <p:cNvSpPr txBox="1"/>
          <p:nvPr/>
        </p:nvSpPr>
        <p:spPr>
          <a:xfrm>
            <a:off x="838200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838200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126758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9415317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3703875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5126758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839706" y="5585684"/>
            <a:ext cx="672112" cy="675125"/>
            <a:chOff x="2008" y="0"/>
            <a:chExt cx="896149" cy="900166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5128264" y="5585684"/>
            <a:ext cx="672112" cy="675125"/>
            <a:chOff x="2008" y="0"/>
            <a:chExt cx="896149" cy="900166"/>
          </a:xfrm>
        </p:grpSpPr>
        <p:grpSp>
          <p:nvGrpSpPr>
            <p:cNvPr id="193" name="Google Shape;193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</p:grpSp>
      <p:grpSp>
        <p:nvGrpSpPr>
          <p:cNvPr id="197" name="Google Shape;197;p18"/>
          <p:cNvGrpSpPr/>
          <p:nvPr/>
        </p:nvGrpSpPr>
        <p:grpSpPr>
          <a:xfrm>
            <a:off x="9413364" y="5585684"/>
            <a:ext cx="672112" cy="675125"/>
            <a:chOff x="2008" y="0"/>
            <a:chExt cx="896149" cy="900166"/>
          </a:xfrm>
        </p:grpSpPr>
        <p:grpSp>
          <p:nvGrpSpPr>
            <p:cNvPr id="198" name="Google Shape;198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99" name="Google Shape;1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02" name="Google Shape;202;p18"/>
          <p:cNvGrpSpPr/>
          <p:nvPr/>
        </p:nvGrpSpPr>
        <p:grpSpPr>
          <a:xfrm>
            <a:off x="13698464" y="5585684"/>
            <a:ext cx="672112" cy="675125"/>
            <a:chOff x="2008" y="0"/>
            <a:chExt cx="896149" cy="900166"/>
          </a:xfrm>
        </p:grpSpPr>
        <p:grpSp>
          <p:nvGrpSpPr>
            <p:cNvPr id="203" name="Google Shape;203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" name="Google Shape;206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07" name="Google Shape;207;p18"/>
          <p:cNvSpPr txBox="1"/>
          <p:nvPr/>
        </p:nvSpPr>
        <p:spPr>
          <a:xfrm>
            <a:off x="13703875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9415317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t="5336" b="72890"/>
          <a:stretch/>
        </p:blipFill>
        <p:spPr>
          <a:xfrm>
            <a:off x="0" y="0"/>
            <a:ext cx="18288000" cy="265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3">
            <a:alphaModFix/>
          </a:blip>
          <a:srcRect t="42775" b="35451"/>
          <a:stretch/>
        </p:blipFill>
        <p:spPr>
          <a:xfrm>
            <a:off x="0" y="7631528"/>
            <a:ext cx="18288000" cy="2655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846884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4365437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7883989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1402542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14921094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/>
                <a:ea typeface="Merriweather"/>
                <a:cs typeface="Merriweather"/>
                <a:sym typeface="Merriweather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24433" y="5399297"/>
            <a:ext cx="3364875" cy="1180275"/>
            <a:chOff x="0" y="0"/>
            <a:chExt cx="4486500" cy="1573701"/>
          </a:xfrm>
        </p:grpSpPr>
        <p:sp>
          <p:nvSpPr>
            <p:cNvPr id="226" name="Google Shape;226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7" name="Google Shape;227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3942985" y="5399297"/>
            <a:ext cx="3364875" cy="1180275"/>
            <a:chOff x="0" y="0"/>
            <a:chExt cx="4486500" cy="1573701"/>
          </a:xfrm>
        </p:grpSpPr>
        <p:sp>
          <p:nvSpPr>
            <p:cNvPr id="229" name="Google Shape;229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31" name="Google Shape;231;p19"/>
          <p:cNvGrpSpPr/>
          <p:nvPr/>
        </p:nvGrpSpPr>
        <p:grpSpPr>
          <a:xfrm>
            <a:off x="7461538" y="5399297"/>
            <a:ext cx="3364875" cy="1180275"/>
            <a:chOff x="0" y="0"/>
            <a:chExt cx="4486500" cy="1573701"/>
          </a:xfrm>
        </p:grpSpPr>
        <p:sp>
          <p:nvSpPr>
            <p:cNvPr id="232" name="Google Shape;232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34" name="Google Shape;234;p19"/>
          <p:cNvGrpSpPr/>
          <p:nvPr/>
        </p:nvGrpSpPr>
        <p:grpSpPr>
          <a:xfrm>
            <a:off x="10980090" y="5399297"/>
            <a:ext cx="3364875" cy="1180275"/>
            <a:chOff x="0" y="0"/>
            <a:chExt cx="4486500" cy="1573701"/>
          </a:xfrm>
        </p:grpSpPr>
        <p:sp>
          <p:nvSpPr>
            <p:cNvPr id="235" name="Google Shape;235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4498643" y="5399297"/>
            <a:ext cx="3364875" cy="1180275"/>
            <a:chOff x="0" y="0"/>
            <a:chExt cx="4486500" cy="1573701"/>
          </a:xfrm>
        </p:grpSpPr>
        <p:sp>
          <p:nvSpPr>
            <p:cNvPr id="238" name="Google Shape;238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9" name="Google Shape;239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240" name="Google Shape;240;p19"/>
          <p:cNvCxnSpPr/>
          <p:nvPr/>
        </p:nvCxnSpPr>
        <p:spPr>
          <a:xfrm>
            <a:off x="0" y="490532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9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1287</Words>
  <Application>Microsoft Office PowerPoint</Application>
  <PresentationFormat>自訂</PresentationFormat>
  <Paragraphs>356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Merriweather Light</vt:lpstr>
      <vt:lpstr>微軟正黑體</vt:lpstr>
      <vt:lpstr>Arial</vt:lpstr>
      <vt:lpstr>Alegreya Sans Medium</vt:lpstr>
      <vt:lpstr>Calibri</vt:lpstr>
      <vt:lpstr>Wingdings</vt:lpstr>
      <vt:lpstr>Merriweather</vt:lpstr>
      <vt:lpstr>Alegreya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子寬 趙</cp:lastModifiedBy>
  <cp:revision>4</cp:revision>
  <dcterms:modified xsi:type="dcterms:W3CDTF">2023-05-28T13:16:41Z</dcterms:modified>
</cp:coreProperties>
</file>